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272" r:id="rId2"/>
    <p:sldId id="1105" r:id="rId3"/>
    <p:sldId id="1098" r:id="rId4"/>
    <p:sldId id="1108" r:id="rId5"/>
    <p:sldId id="1109" r:id="rId6"/>
    <p:sldId id="1110" r:id="rId7"/>
    <p:sldId id="1111" r:id="rId8"/>
    <p:sldId id="913" r:id="rId9"/>
    <p:sldId id="1112" r:id="rId10"/>
    <p:sldId id="1113" r:id="rId11"/>
    <p:sldId id="1101" r:id="rId12"/>
    <p:sldId id="1102" r:id="rId13"/>
    <p:sldId id="960" r:id="rId14"/>
    <p:sldId id="939" r:id="rId15"/>
    <p:sldId id="974" r:id="rId16"/>
    <p:sldId id="911" r:id="rId17"/>
    <p:sldId id="977" r:id="rId18"/>
    <p:sldId id="1103" r:id="rId19"/>
    <p:sldId id="936" r:id="rId20"/>
    <p:sldId id="965" r:id="rId21"/>
    <p:sldId id="1104" r:id="rId22"/>
    <p:sldId id="508" r:id="rId2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">
          <p15:clr>
            <a:srgbClr val="A4A3A4"/>
          </p15:clr>
        </p15:guide>
        <p15:guide id="2" pos="5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B9F1B6-B758-4B3B-E534-71DF3DA29F38}" name="Cristina Chéu" initials="CC" userId="S::cristina.cheu@amt-autoridade.pt::9ad219c0-12d8-49c9-b6b5-657f059bc0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Afonso" initials="JA" lastIdx="41" clrIdx="0">
    <p:extLst>
      <p:ext uri="{19B8F6BF-5375-455C-9EA6-DF929625EA0E}">
        <p15:presenceInfo xmlns:p15="http://schemas.microsoft.com/office/powerpoint/2012/main" userId="S-1-5-21-282828284-2522892849-1395332620-1134" providerId="AD"/>
      </p:ext>
    </p:extLst>
  </p:cmAuthor>
  <p:cmAuthor id="2" name="João Afonso" initials="JA [2]" lastIdx="26" clrIdx="1">
    <p:extLst>
      <p:ext uri="{19B8F6BF-5375-455C-9EA6-DF929625EA0E}">
        <p15:presenceInfo xmlns:p15="http://schemas.microsoft.com/office/powerpoint/2012/main" userId="S::joao.afonso@autoridadedamobilidade.onmicrosoft.com::32026add-f263-4902-9d0d-808919f3641f" providerId="AD"/>
      </p:ext>
    </p:extLst>
  </p:cmAuthor>
  <p:cmAuthor id="3" name="Ana Miranda" initials="AM" lastIdx="27" clrIdx="2">
    <p:extLst>
      <p:ext uri="{19B8F6BF-5375-455C-9EA6-DF929625EA0E}">
        <p15:presenceInfo xmlns:p15="http://schemas.microsoft.com/office/powerpoint/2012/main" userId="S::ana.miranda@autoridadedamobilidade.onmicrosoft.com::78ff42a5-4b54-4739-8649-1aa0d07fc6c0" providerId="AD"/>
      </p:ext>
    </p:extLst>
  </p:cmAuthor>
  <p:cmAuthor id="4" name="Paulo Jara" initials="PJ" lastIdx="2" clrIdx="3">
    <p:extLst>
      <p:ext uri="{19B8F6BF-5375-455C-9EA6-DF929625EA0E}">
        <p15:presenceInfo xmlns:p15="http://schemas.microsoft.com/office/powerpoint/2012/main" userId="S::paulo.jara@autoridadedamobilidade.onmicrosoft.com::f3c5f60f-d45c-4e9b-856a-1ada5eeba656" providerId="AD"/>
      </p:ext>
    </p:extLst>
  </p:cmAuthor>
  <p:cmAuthor id="5" name="DSMM" initials="HO" lastIdx="1" clrIdx="4">
    <p:extLst>
      <p:ext uri="{19B8F6BF-5375-455C-9EA6-DF929625EA0E}">
        <p15:presenceInfo xmlns:p15="http://schemas.microsoft.com/office/powerpoint/2012/main" userId="DSM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F70"/>
    <a:srgbClr val="FFFFFF"/>
    <a:srgbClr val="05C3FB"/>
    <a:srgbClr val="369CDB"/>
    <a:srgbClr val="167194"/>
    <a:srgbClr val="365969"/>
    <a:srgbClr val="057FFB"/>
    <a:srgbClr val="A19574"/>
    <a:srgbClr val="C3986D"/>
    <a:srgbClr val="A56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5923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870" y="108"/>
      </p:cViewPr>
      <p:guideLst>
        <p:guide orient="horz" pos="428"/>
        <p:guide pos="5519"/>
      </p:guideLst>
    </p:cSldViewPr>
  </p:slideViewPr>
  <p:outlineViewPr>
    <p:cViewPr>
      <p:scale>
        <a:sx n="33" d="100"/>
        <a:sy n="33" d="100"/>
      </p:scale>
      <p:origin x="0" y="-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326"/>
    </p:cViewPr>
  </p:sorterViewPr>
  <p:notesViewPr>
    <p:cSldViewPr snapToGrid="0" snapToObjects="1">
      <p:cViewPr varScale="1">
        <p:scale>
          <a:sx n="58" d="100"/>
          <a:sy n="58" d="100"/>
        </p:scale>
        <p:origin x="33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034" tIns="45518" rIns="91034" bIns="455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034" tIns="45518" rIns="91034" bIns="45518" rtlCol="0"/>
          <a:lstStyle>
            <a:lvl1pPr algn="r">
              <a:defRPr sz="1200"/>
            </a:lvl1pPr>
          </a:lstStyle>
          <a:p>
            <a:fld id="{90C34DD3-D6C8-E049-8BA3-CC393EBC166E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034" tIns="45518" rIns="91034" bIns="455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034" tIns="45518" rIns="91034" bIns="45518" rtlCol="0" anchor="b"/>
          <a:lstStyle>
            <a:lvl1pPr algn="r">
              <a:defRPr sz="1200"/>
            </a:lvl1pPr>
          </a:lstStyle>
          <a:p>
            <a:fld id="{5169C2E1-94A4-7F4B-8A7A-9A300FE4EEB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6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399" cy="496888"/>
          </a:xfrm>
          <a:prstGeom prst="rect">
            <a:avLst/>
          </a:prstGeom>
        </p:spPr>
        <p:txBody>
          <a:bodyPr vert="horz" lIns="91034" tIns="45518" rIns="91034" bIns="45518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399" cy="496888"/>
          </a:xfrm>
          <a:prstGeom prst="rect">
            <a:avLst/>
          </a:prstGeom>
        </p:spPr>
        <p:txBody>
          <a:bodyPr vert="horz" lIns="91034" tIns="45518" rIns="91034" bIns="45518" rtlCol="0"/>
          <a:lstStyle>
            <a:lvl1pPr algn="r">
              <a:defRPr sz="1200"/>
            </a:lvl1pPr>
          </a:lstStyle>
          <a:p>
            <a:fld id="{CFE35E24-F853-4750-8F6A-AED988EE3206}" type="datetimeFigureOut">
              <a:rPr lang="pt-PT" smtClean="0"/>
              <a:t>11/12/2023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4" tIns="45518" rIns="91034" bIns="45518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4" y="4776792"/>
            <a:ext cx="5438776" cy="3908425"/>
          </a:xfrm>
          <a:prstGeom prst="rect">
            <a:avLst/>
          </a:prstGeom>
        </p:spPr>
        <p:txBody>
          <a:bodyPr vert="horz" lIns="91034" tIns="45518" rIns="91034" bIns="45518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4" y="9429751"/>
            <a:ext cx="2946399" cy="496888"/>
          </a:xfrm>
          <a:prstGeom prst="rect">
            <a:avLst/>
          </a:prstGeom>
        </p:spPr>
        <p:txBody>
          <a:bodyPr vert="horz" lIns="91034" tIns="45518" rIns="91034" bIns="45518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399" cy="496888"/>
          </a:xfrm>
          <a:prstGeom prst="rect">
            <a:avLst/>
          </a:prstGeom>
        </p:spPr>
        <p:txBody>
          <a:bodyPr vert="horz" lIns="91034" tIns="45518" rIns="91034" bIns="45518" rtlCol="0" anchor="b"/>
          <a:lstStyle>
            <a:lvl1pPr algn="r">
              <a:defRPr sz="1200"/>
            </a:lvl1pPr>
          </a:lstStyle>
          <a:p>
            <a:fld id="{F4D35404-AAC8-4C7E-B668-9A0E1B9B1248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780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5404-AAC8-4C7E-B668-9A0E1B9B1248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50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5404-AAC8-4C7E-B668-9A0E1B9B1248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497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5404-AAC8-4C7E-B668-9A0E1B9B1248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699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35404-AAC8-4C7E-B668-9A0E1B9B1248}" type="slidenum">
              <a:rPr lang="pt-PT" smtClean="0"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361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6F19E-1476-4749-BF61-9D59CD97B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99F28C-927C-4B0C-A1F4-959D3277A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7B5936-A372-417C-9A2C-06AEB0FA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47D3C4-D05B-4ED0-8DCB-6CDE74F6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6364BCF-55BF-48F3-8153-4C3DAF0D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471151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9B76-7334-4F63-901F-F6904B33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89C660D-01B7-4BA0-9B58-AAF49786D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D21581-F857-41AF-A35A-81179213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E52D00-F8FE-4F6C-99C5-52EED770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C22DDE0-165D-4B3D-88BD-8E8937CE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20742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7C634D-3C13-4F62-A545-9B73A18F8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25A7038-9B2B-4C91-A564-ECC14797D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B2FC41-5ADA-4B40-9D26-78A55EE7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935F7B-AC97-4E58-AE8A-2B4311BF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AFB2A4-A17D-4298-85A7-5768EEFC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182626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0"/>
            <a:ext cx="9144000" cy="81500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MT_poli_neg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03" y="137022"/>
            <a:ext cx="1147706" cy="619214"/>
          </a:xfrm>
          <a:prstGeom prst="rect">
            <a:avLst/>
          </a:prstGeom>
        </p:spPr>
      </p:pic>
      <p:sp>
        <p:nvSpPr>
          <p:cNvPr id="3" name="Retângulo 2"/>
          <p:cNvSpPr/>
          <p:nvPr userDrawn="1"/>
        </p:nvSpPr>
        <p:spPr>
          <a:xfrm>
            <a:off x="0" y="819150"/>
            <a:ext cx="9144000" cy="86400"/>
          </a:xfrm>
          <a:prstGeom prst="rect">
            <a:avLst/>
          </a:prstGeom>
          <a:solidFill>
            <a:srgbClr val="EF334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259081"/>
            <a:ext cx="388620" cy="371724"/>
          </a:xfrm>
          <a:prstGeom prst="rect">
            <a:avLst/>
          </a:prstGeom>
          <a:solidFill>
            <a:srgbClr val="EF334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034929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V="1">
            <a:off x="0" y="-6"/>
            <a:ext cx="9144000" cy="288925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MT_poli_neg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4" y="419492"/>
            <a:ext cx="3369527" cy="18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495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77" y="2682680"/>
            <a:ext cx="6266688" cy="2191512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-7620" y="811530"/>
            <a:ext cx="9144000" cy="86400"/>
          </a:xfrm>
          <a:prstGeom prst="rect">
            <a:avLst/>
          </a:prstGeom>
          <a:solidFill>
            <a:srgbClr val="EF3340"/>
          </a:solidFill>
          <a:ln w="63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259081"/>
            <a:ext cx="388620" cy="371724"/>
          </a:xfrm>
          <a:prstGeom prst="rect">
            <a:avLst/>
          </a:prstGeom>
          <a:solidFill>
            <a:srgbClr val="EF334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angle 1"/>
          <p:cNvSpPr/>
          <p:nvPr userDrawn="1"/>
        </p:nvSpPr>
        <p:spPr>
          <a:xfrm>
            <a:off x="8584578" y="4804770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12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12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219604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59340" y="4813297"/>
            <a:ext cx="3257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6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6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77" y="2682680"/>
            <a:ext cx="626668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434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59340" y="4813297"/>
            <a:ext cx="3257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6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6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rgbClr val="4014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43" y="2711111"/>
            <a:ext cx="626668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6933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59340" y="4813297"/>
            <a:ext cx="3257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6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6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rgbClr val="84B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77" y="2682680"/>
            <a:ext cx="626668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7105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59340" y="4813297"/>
            <a:ext cx="3257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6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6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rgbClr val="1C3A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43" y="2682680"/>
            <a:ext cx="626668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2359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59340" y="4813297"/>
            <a:ext cx="3257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6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6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rgbClr val="00A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Untitled-1-06.png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77" y="2682680"/>
            <a:ext cx="626668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011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EF45E-69B7-483A-B624-32831BE2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45518F-FE43-4598-BBBC-E82E7FDD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D80231-7EE4-4AF5-9456-629DAD4F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13591A-1809-4F41-B360-459B27C3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754D74-94DF-4152-AECC-8076524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4877193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59340" y="4813297"/>
            <a:ext cx="32573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ACAE18A2-257E-2B43-B5BF-48A0E8F5FD32}" type="slidenum">
              <a:rPr lang="en-US" sz="600" b="0" i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‹nº›</a:t>
            </a:fld>
            <a:endParaRPr lang="en-US" sz="600" b="0" i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814998"/>
            <a:ext cx="9144000" cy="4328501"/>
          </a:xfrm>
          <a:prstGeom prst="rect">
            <a:avLst/>
          </a:prstGeom>
          <a:solidFill>
            <a:srgbClr val="003A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43" y="2739542"/>
            <a:ext cx="626668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4484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MT_poli_neg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31" y="419492"/>
            <a:ext cx="2601060" cy="14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0862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1360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Title &amp; Subtitle">
  <p:cSld name="1_Main Title &amp; Subtitle">
    <p:bg>
      <p:bgPr>
        <a:solidFill>
          <a:schemeClr val="bg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820" y="664337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7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87820" y="15664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45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1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9FCBC-33A9-45FB-809A-4E106ED3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D6A80B2-EF2B-4D09-A35F-8E4A4B7A1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AA13E9-6FBA-4F7C-ADBA-116734FE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EFF044B-E542-4958-8573-CBBA2221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F4C66BC-3368-4B66-862D-9625974E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80109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E719-BE39-4BBA-85A0-AE4098A3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A2CFCB7-91FA-4640-8794-5854B6D2C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F2175EC-A904-493D-995F-67FC7E474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ACF749D-BFDB-4BC1-8466-4C50554B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BFC3403-3727-46E5-A9DF-18BD999E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5DF91B6-C4F0-48C7-BEB1-3DE595C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613089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4BDAD-7ED7-4325-96D1-A62879A3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C646DE9-12E8-46A7-97E8-6CE5ED91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2D50077-2B2C-436C-B86B-865F92F70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374D0FE-99B1-4E86-BFF4-24CF24F50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170C308-F4AF-4E6C-8039-702BDD55E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C4D6641-36C7-451A-8942-5951ED3B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752D7E3-8E31-4184-AD38-6E3BC518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42C3D0D-F5B8-44B4-A9DA-931D6164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086084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A4156-B6AE-43D0-97EB-E672FAF0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13B3D0D-3ACD-4ABD-BC9D-479BAA22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4E5A757-D052-4B7A-A483-F903B01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DFDD305-5621-4BED-9D8F-53B3F2F2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469872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8FE9F0A-4BB2-4262-B9F7-9E4F56C3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95B6904-4026-4AEE-A368-CC70F870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5DC4B0C-66ED-47E1-9A58-91B1A3AC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05532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B096F-F462-4945-90C3-627E603B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2D19A5-FDE1-4614-B64E-98A40A662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0E1790D-31EB-49CA-B43F-26C2D6019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9A16358-581D-4488-9AF1-B1431FEE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EB81C47-3C46-4FA4-AE50-A05FACC9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48ECCAC-18C0-452E-8A40-66DB64B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437037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FF074-3BA9-4A30-9BB3-774097C4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EA2BD39-BF6E-448F-8F28-12C4F1CA5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B17C53-8641-42CB-B626-AC8EAE6E5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C9D26D-369A-462C-805B-C942DB01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A731D0F-0C19-41F4-B585-5DF73C8F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BB24F7D-B7E4-4D60-94F8-CF29511E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60973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78B8492-F269-4CA6-9572-90D489E8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3E94B7-A03B-4E3B-AABF-211500F1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084D4C-7F6C-4921-9727-F85161118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E03C6F-746E-43D7-B1A0-8109D4FF7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0A1D242-A868-44DB-9B7F-CE4B638B7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42D5-8A16-4DE5-B768-6542CA4094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5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14" r:id="rId12"/>
    <p:sldLayoutId id="2147483666" r:id="rId13"/>
    <p:sldLayoutId id="2147483674" r:id="rId14"/>
    <p:sldLayoutId id="2147483668" r:id="rId15"/>
    <p:sldLayoutId id="2147483671" r:id="rId16"/>
    <p:sldLayoutId id="2147483670" r:id="rId17"/>
    <p:sldLayoutId id="2147483672" r:id="rId18"/>
    <p:sldLayoutId id="2147483661" r:id="rId19"/>
    <p:sldLayoutId id="2147483673" r:id="rId20"/>
    <p:sldLayoutId id="2147483665" r:id="rId21"/>
    <p:sldLayoutId id="2147483715" r:id="rId22"/>
    <p:sldLayoutId id="2147483716" r:id="rId23"/>
    <p:sldLayoutId id="2147483717" r:id="rId24"/>
  </p:sldLayoutIdLst>
  <p:transition spd="med">
    <p:pull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amt-autoridade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302054-7775-4E24-9A22-3866851F3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1640E09-7F53-4D20-A4A1-22118ACFD228}"/>
              </a:ext>
            </a:extLst>
          </p:cNvPr>
          <p:cNvSpPr/>
          <p:nvPr/>
        </p:nvSpPr>
        <p:spPr>
          <a:xfrm>
            <a:off x="4013341" y="2017751"/>
            <a:ext cx="5260896" cy="461665"/>
          </a:xfrm>
          <a:prstGeom prst="rect">
            <a:avLst/>
          </a:prstGeom>
          <a:solidFill>
            <a:srgbClr val="DAE3F3">
              <a:alpha val="3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Cibersegurança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A0D461E-EE5C-4A54-9AC3-3D1C49A193C4}"/>
              </a:ext>
            </a:extLst>
          </p:cNvPr>
          <p:cNvSpPr/>
          <p:nvPr/>
        </p:nvSpPr>
        <p:spPr>
          <a:xfrm>
            <a:off x="5707293" y="3125747"/>
            <a:ext cx="1779357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defTabSz="685800"/>
            <a:r>
              <a:rPr lang="pt-P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11 de dezembro de 2023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4F79D81-8C2C-4E60-AD3C-6DD327A1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1</a:t>
            </a:fld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75ED8C-5906-DB09-BE0D-7E280C0D8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47" y="276999"/>
            <a:ext cx="1645920" cy="8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959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A4F61D1-44D2-FBD0-0D26-40FFFF08A89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Conceitos </a:t>
            </a:r>
            <a:r>
              <a:rPr lang="pt-PT" sz="1800" b="1">
                <a:solidFill>
                  <a:srgbClr val="002060"/>
                </a:solidFill>
                <a:latin typeface="+mn-lt"/>
              </a:rPr>
              <a:t>Básicos – Ciberataques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7E21DD67-2423-4A76-7429-4F7D7F283898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CED7281F-D6FE-8DC9-90E4-CADF05E1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026F835-8BC4-FCAB-ABAC-E896E0D36A70}"/>
              </a:ext>
            </a:extLst>
          </p:cNvPr>
          <p:cNvGrpSpPr/>
          <p:nvPr/>
        </p:nvGrpSpPr>
        <p:grpSpPr>
          <a:xfrm>
            <a:off x="89617" y="663124"/>
            <a:ext cx="7920527" cy="285575"/>
            <a:chOff x="789064" y="2661989"/>
            <a:chExt cx="2954182" cy="454551"/>
          </a:xfrm>
        </p:grpSpPr>
        <p:sp>
          <p:nvSpPr>
            <p:cNvPr id="65" name="Round Same Side Corner Rectangle 23">
              <a:extLst>
                <a:ext uri="{FF2B5EF4-FFF2-40B4-BE49-F238E27FC236}">
                  <a16:creationId xmlns:a16="http://schemas.microsoft.com/office/drawing/2014/main" id="{A9EB5079-68EF-AA7C-C7A0-512164912B9F}"/>
                </a:ext>
              </a:extLst>
            </p:cNvPr>
            <p:cNvSpPr/>
            <p:nvPr/>
          </p:nvSpPr>
          <p:spPr>
            <a:xfrm rot="5400000">
              <a:off x="2062646" y="1435940"/>
              <a:ext cx="407018" cy="2954182"/>
            </a:xfrm>
            <a:prstGeom prst="round2SameRect">
              <a:avLst>
                <a:gd name="adj1" fmla="val 21654"/>
                <a:gd name="adj2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64E4385-2011-CE8D-2D8A-41E3A1F59F27}"/>
                </a:ext>
              </a:extLst>
            </p:cNvPr>
            <p:cNvSpPr/>
            <p:nvPr/>
          </p:nvSpPr>
          <p:spPr>
            <a:xfrm>
              <a:off x="837082" y="2661989"/>
              <a:ext cx="2886838" cy="40702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Ciberataques</a:t>
              </a:r>
              <a:r>
                <a:rPr lang="en-US" altLang="x-none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pt-PT" altLang="x-non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Desenhados para explorar vulnerabilidades em sistemas, redes ou de utilizadores.</a:t>
              </a:r>
              <a:endParaRPr lang="en-US" altLang="x-none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6C73D85-4FF5-1F43-C4E1-38D09520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18" y="918837"/>
            <a:ext cx="7468763" cy="41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4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822973" y="2306242"/>
            <a:ext cx="3498056" cy="1749029"/>
          </a:xfrm>
          <a:custGeom>
            <a:avLst/>
            <a:gdLst>
              <a:gd name="T0" fmla="*/ 2178 w 4356"/>
              <a:gd name="T1" fmla="*/ 2178 h 2178"/>
              <a:gd name="T2" fmla="*/ 164 w 4356"/>
              <a:gd name="T3" fmla="*/ 2177 h 2178"/>
              <a:gd name="T4" fmla="*/ 7 w 4356"/>
              <a:gd name="T5" fmla="*/ 2009 h 2178"/>
              <a:gd name="T6" fmla="*/ 2178 w 4356"/>
              <a:gd name="T7" fmla="*/ 0 h 2178"/>
              <a:gd name="T8" fmla="*/ 4349 w 4356"/>
              <a:gd name="T9" fmla="*/ 2009 h 2178"/>
              <a:gd name="T10" fmla="*/ 4192 w 4356"/>
              <a:gd name="T11" fmla="*/ 2178 h 2178"/>
              <a:gd name="T12" fmla="*/ 2178 w 4356"/>
              <a:gd name="T13" fmla="*/ 2178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6" h="2178">
                <a:moveTo>
                  <a:pt x="2178" y="2178"/>
                </a:moveTo>
                <a:cubicBezTo>
                  <a:pt x="164" y="2177"/>
                  <a:pt x="164" y="2177"/>
                  <a:pt x="164" y="2177"/>
                </a:cubicBezTo>
                <a:cubicBezTo>
                  <a:pt x="72" y="2177"/>
                  <a:pt x="0" y="2100"/>
                  <a:pt x="7" y="2009"/>
                </a:cubicBezTo>
                <a:cubicBezTo>
                  <a:pt x="95" y="892"/>
                  <a:pt x="1040" y="0"/>
                  <a:pt x="2178" y="0"/>
                </a:cubicBezTo>
                <a:cubicBezTo>
                  <a:pt x="3316" y="0"/>
                  <a:pt x="4262" y="892"/>
                  <a:pt x="4349" y="2009"/>
                </a:cubicBezTo>
                <a:cubicBezTo>
                  <a:pt x="4356" y="2100"/>
                  <a:pt x="4284" y="2178"/>
                  <a:pt x="4192" y="2178"/>
                </a:cubicBezTo>
                <a:lnTo>
                  <a:pt x="2178" y="21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62351" y="3045620"/>
            <a:ext cx="2019300" cy="201930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41220" y="3167063"/>
            <a:ext cx="670322" cy="670322"/>
          </a:xfrm>
          <a:custGeom>
            <a:avLst/>
            <a:gdLst>
              <a:gd name="T0" fmla="*/ 63 w 835"/>
              <a:gd name="T1" fmla="*/ 533 h 835"/>
              <a:gd name="T2" fmla="*/ 302 w 835"/>
              <a:gd name="T3" fmla="*/ 63 h 835"/>
              <a:gd name="T4" fmla="*/ 771 w 835"/>
              <a:gd name="T5" fmla="*/ 302 h 835"/>
              <a:gd name="T6" fmla="*/ 532 w 835"/>
              <a:gd name="T7" fmla="*/ 772 h 835"/>
              <a:gd name="T8" fmla="*/ 63 w 835"/>
              <a:gd name="T9" fmla="*/ 533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5" h="835">
                <a:moveTo>
                  <a:pt x="63" y="533"/>
                </a:moveTo>
                <a:cubicBezTo>
                  <a:pt x="0" y="337"/>
                  <a:pt x="107" y="127"/>
                  <a:pt x="302" y="63"/>
                </a:cubicBezTo>
                <a:cubicBezTo>
                  <a:pt x="498" y="0"/>
                  <a:pt x="708" y="107"/>
                  <a:pt x="771" y="302"/>
                </a:cubicBezTo>
                <a:cubicBezTo>
                  <a:pt x="835" y="498"/>
                  <a:pt x="728" y="708"/>
                  <a:pt x="532" y="772"/>
                </a:cubicBezTo>
                <a:cubicBezTo>
                  <a:pt x="337" y="835"/>
                  <a:pt x="127" y="728"/>
                  <a:pt x="63" y="5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285185" y="2266950"/>
            <a:ext cx="678656" cy="677466"/>
          </a:xfrm>
          <a:custGeom>
            <a:avLst/>
            <a:gdLst>
              <a:gd name="T0" fmla="*/ 204 w 845"/>
              <a:gd name="T1" fmla="*/ 723 h 844"/>
              <a:gd name="T2" fmla="*/ 121 w 845"/>
              <a:gd name="T3" fmla="*/ 203 h 844"/>
              <a:gd name="T4" fmla="*/ 641 w 845"/>
              <a:gd name="T5" fmla="*/ 120 h 844"/>
              <a:gd name="T6" fmla="*/ 724 w 845"/>
              <a:gd name="T7" fmla="*/ 641 h 844"/>
              <a:gd name="T8" fmla="*/ 204 w 845"/>
              <a:gd name="T9" fmla="*/ 723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844">
                <a:moveTo>
                  <a:pt x="204" y="723"/>
                </a:moveTo>
                <a:cubicBezTo>
                  <a:pt x="37" y="602"/>
                  <a:pt x="0" y="369"/>
                  <a:pt x="121" y="203"/>
                </a:cubicBezTo>
                <a:cubicBezTo>
                  <a:pt x="242" y="36"/>
                  <a:pt x="475" y="0"/>
                  <a:pt x="641" y="120"/>
                </a:cubicBezTo>
                <a:cubicBezTo>
                  <a:pt x="808" y="241"/>
                  <a:pt x="845" y="474"/>
                  <a:pt x="724" y="641"/>
                </a:cubicBezTo>
                <a:cubicBezTo>
                  <a:pt x="603" y="807"/>
                  <a:pt x="370" y="844"/>
                  <a:pt x="204" y="7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73154" y="1964532"/>
            <a:ext cx="597694" cy="59769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3180160" y="2266950"/>
            <a:ext cx="678656" cy="677466"/>
          </a:xfrm>
          <a:custGeom>
            <a:avLst/>
            <a:gdLst>
              <a:gd name="T0" fmla="*/ 641 w 845"/>
              <a:gd name="T1" fmla="*/ 723 h 844"/>
              <a:gd name="T2" fmla="*/ 121 w 845"/>
              <a:gd name="T3" fmla="*/ 641 h 844"/>
              <a:gd name="T4" fmla="*/ 204 w 845"/>
              <a:gd name="T5" fmla="*/ 120 h 844"/>
              <a:gd name="T6" fmla="*/ 724 w 845"/>
              <a:gd name="T7" fmla="*/ 203 h 844"/>
              <a:gd name="T8" fmla="*/ 641 w 845"/>
              <a:gd name="T9" fmla="*/ 723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844">
                <a:moveTo>
                  <a:pt x="641" y="723"/>
                </a:moveTo>
                <a:cubicBezTo>
                  <a:pt x="475" y="844"/>
                  <a:pt x="242" y="807"/>
                  <a:pt x="121" y="641"/>
                </a:cubicBezTo>
                <a:cubicBezTo>
                  <a:pt x="0" y="474"/>
                  <a:pt x="37" y="241"/>
                  <a:pt x="204" y="120"/>
                </a:cubicBezTo>
                <a:cubicBezTo>
                  <a:pt x="370" y="0"/>
                  <a:pt x="603" y="36"/>
                  <a:pt x="724" y="203"/>
                </a:cubicBezTo>
                <a:cubicBezTo>
                  <a:pt x="845" y="369"/>
                  <a:pt x="808" y="602"/>
                  <a:pt x="641" y="7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2532460" y="3167063"/>
            <a:ext cx="670322" cy="670322"/>
          </a:xfrm>
          <a:custGeom>
            <a:avLst/>
            <a:gdLst>
              <a:gd name="T0" fmla="*/ 772 w 835"/>
              <a:gd name="T1" fmla="*/ 533 h 835"/>
              <a:gd name="T2" fmla="*/ 303 w 835"/>
              <a:gd name="T3" fmla="*/ 772 h 835"/>
              <a:gd name="T4" fmla="*/ 64 w 835"/>
              <a:gd name="T5" fmla="*/ 302 h 835"/>
              <a:gd name="T6" fmla="*/ 533 w 835"/>
              <a:gd name="T7" fmla="*/ 63 h 835"/>
              <a:gd name="T8" fmla="*/ 772 w 835"/>
              <a:gd name="T9" fmla="*/ 533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5" h="835">
                <a:moveTo>
                  <a:pt x="772" y="533"/>
                </a:moveTo>
                <a:cubicBezTo>
                  <a:pt x="708" y="728"/>
                  <a:pt x="498" y="835"/>
                  <a:pt x="303" y="772"/>
                </a:cubicBezTo>
                <a:cubicBezTo>
                  <a:pt x="107" y="708"/>
                  <a:pt x="0" y="498"/>
                  <a:pt x="64" y="302"/>
                </a:cubicBezTo>
                <a:cubicBezTo>
                  <a:pt x="127" y="107"/>
                  <a:pt x="337" y="0"/>
                  <a:pt x="533" y="63"/>
                </a:cubicBezTo>
                <a:cubicBezTo>
                  <a:pt x="728" y="127"/>
                  <a:pt x="835" y="337"/>
                  <a:pt x="772" y="5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529139" y="2486026"/>
            <a:ext cx="85725" cy="835819"/>
          </a:xfrm>
          <a:custGeom>
            <a:avLst/>
            <a:gdLst>
              <a:gd name="T0" fmla="*/ 54 w 108"/>
              <a:gd name="T1" fmla="*/ 0 h 1041"/>
              <a:gd name="T2" fmla="*/ 0 w 108"/>
              <a:gd name="T3" fmla="*/ 54 h 1041"/>
              <a:gd name="T4" fmla="*/ 46 w 108"/>
              <a:gd name="T5" fmla="*/ 107 h 1041"/>
              <a:gd name="T6" fmla="*/ 46 w 108"/>
              <a:gd name="T7" fmla="*/ 1041 h 1041"/>
              <a:gd name="T8" fmla="*/ 62 w 108"/>
              <a:gd name="T9" fmla="*/ 1041 h 1041"/>
              <a:gd name="T10" fmla="*/ 62 w 108"/>
              <a:gd name="T11" fmla="*/ 107 h 1041"/>
              <a:gd name="T12" fmla="*/ 108 w 108"/>
              <a:gd name="T13" fmla="*/ 54 h 1041"/>
              <a:gd name="T14" fmla="*/ 54 w 108"/>
              <a:gd name="T15" fmla="*/ 0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041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1"/>
                  <a:pt x="20" y="104"/>
                  <a:pt x="46" y="107"/>
                </a:cubicBezTo>
                <a:cubicBezTo>
                  <a:pt x="46" y="1041"/>
                  <a:pt x="46" y="1041"/>
                  <a:pt x="46" y="1041"/>
                </a:cubicBezTo>
                <a:cubicBezTo>
                  <a:pt x="62" y="1041"/>
                  <a:pt x="62" y="1041"/>
                  <a:pt x="62" y="104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88" y="104"/>
                  <a:pt x="108" y="81"/>
                  <a:pt x="108" y="54"/>
                </a:cubicBezTo>
                <a:cubicBezTo>
                  <a:pt x="108" y="24"/>
                  <a:pt x="84" y="0"/>
                  <a:pt x="5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625453" y="2771775"/>
            <a:ext cx="520304" cy="692944"/>
          </a:xfrm>
          <a:custGeom>
            <a:avLst/>
            <a:gdLst>
              <a:gd name="T0" fmla="*/ 105 w 648"/>
              <a:gd name="T1" fmla="*/ 29 h 864"/>
              <a:gd name="T2" fmla="*/ 30 w 648"/>
              <a:gd name="T3" fmla="*/ 17 h 864"/>
              <a:gd name="T4" fmla="*/ 18 w 648"/>
              <a:gd name="T5" fmla="*/ 93 h 864"/>
              <a:gd name="T6" fmla="*/ 87 w 648"/>
              <a:gd name="T7" fmla="*/ 109 h 864"/>
              <a:gd name="T8" fmla="*/ 635 w 648"/>
              <a:gd name="T9" fmla="*/ 864 h 864"/>
              <a:gd name="T10" fmla="*/ 648 w 648"/>
              <a:gd name="T11" fmla="*/ 855 h 864"/>
              <a:gd name="T12" fmla="*/ 99 w 648"/>
              <a:gd name="T13" fmla="*/ 100 h 864"/>
              <a:gd name="T14" fmla="*/ 105 w 648"/>
              <a:gd name="T15" fmla="*/ 29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8" h="864">
                <a:moveTo>
                  <a:pt x="105" y="29"/>
                </a:moveTo>
                <a:cubicBezTo>
                  <a:pt x="88" y="5"/>
                  <a:pt x="54" y="0"/>
                  <a:pt x="30" y="17"/>
                </a:cubicBezTo>
                <a:cubicBezTo>
                  <a:pt x="6" y="35"/>
                  <a:pt x="0" y="69"/>
                  <a:pt x="18" y="93"/>
                </a:cubicBezTo>
                <a:cubicBezTo>
                  <a:pt x="34" y="115"/>
                  <a:pt x="63" y="121"/>
                  <a:pt x="87" y="109"/>
                </a:cubicBezTo>
                <a:cubicBezTo>
                  <a:pt x="635" y="864"/>
                  <a:pt x="635" y="864"/>
                  <a:pt x="635" y="864"/>
                </a:cubicBezTo>
                <a:cubicBezTo>
                  <a:pt x="648" y="855"/>
                  <a:pt x="648" y="855"/>
                  <a:pt x="648" y="855"/>
                </a:cubicBezTo>
                <a:cubicBezTo>
                  <a:pt x="99" y="100"/>
                  <a:pt x="99" y="100"/>
                  <a:pt x="99" y="100"/>
                </a:cubicBezTo>
                <a:cubicBezTo>
                  <a:pt x="118" y="81"/>
                  <a:pt x="121" y="51"/>
                  <a:pt x="105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071814" y="3534966"/>
            <a:ext cx="803672" cy="300038"/>
          </a:xfrm>
          <a:custGeom>
            <a:avLst/>
            <a:gdLst>
              <a:gd name="T0" fmla="*/ 78 w 1002"/>
              <a:gd name="T1" fmla="*/ 9 h 373"/>
              <a:gd name="T2" fmla="*/ 9 w 1002"/>
              <a:gd name="T3" fmla="*/ 44 h 373"/>
              <a:gd name="T4" fmla="*/ 44 w 1002"/>
              <a:gd name="T5" fmla="*/ 112 h 373"/>
              <a:gd name="T6" fmla="*/ 109 w 1002"/>
              <a:gd name="T7" fmla="*/ 85 h 373"/>
              <a:gd name="T8" fmla="*/ 997 w 1002"/>
              <a:gd name="T9" fmla="*/ 373 h 373"/>
              <a:gd name="T10" fmla="*/ 1002 w 1002"/>
              <a:gd name="T11" fmla="*/ 358 h 373"/>
              <a:gd name="T12" fmla="*/ 114 w 1002"/>
              <a:gd name="T13" fmla="*/ 69 h 373"/>
              <a:gd name="T14" fmla="*/ 78 w 1002"/>
              <a:gd name="T15" fmla="*/ 9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2" h="373">
                <a:moveTo>
                  <a:pt x="78" y="9"/>
                </a:moveTo>
                <a:cubicBezTo>
                  <a:pt x="49" y="0"/>
                  <a:pt x="19" y="15"/>
                  <a:pt x="9" y="44"/>
                </a:cubicBezTo>
                <a:cubicBezTo>
                  <a:pt x="0" y="72"/>
                  <a:pt x="16" y="103"/>
                  <a:pt x="44" y="112"/>
                </a:cubicBezTo>
                <a:cubicBezTo>
                  <a:pt x="70" y="120"/>
                  <a:pt x="98" y="108"/>
                  <a:pt x="109" y="85"/>
                </a:cubicBezTo>
                <a:cubicBezTo>
                  <a:pt x="997" y="373"/>
                  <a:pt x="997" y="373"/>
                  <a:pt x="997" y="373"/>
                </a:cubicBezTo>
                <a:cubicBezTo>
                  <a:pt x="1002" y="358"/>
                  <a:pt x="1002" y="358"/>
                  <a:pt x="1002" y="3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9" y="43"/>
                  <a:pt x="104" y="17"/>
                  <a:pt x="78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268517" y="3534966"/>
            <a:ext cx="803672" cy="300038"/>
          </a:xfrm>
          <a:custGeom>
            <a:avLst/>
            <a:gdLst>
              <a:gd name="T0" fmla="*/ 993 w 1002"/>
              <a:gd name="T1" fmla="*/ 44 h 373"/>
              <a:gd name="T2" fmla="*/ 924 w 1002"/>
              <a:gd name="T3" fmla="*/ 9 h 373"/>
              <a:gd name="T4" fmla="*/ 888 w 1002"/>
              <a:gd name="T5" fmla="*/ 69 h 373"/>
              <a:gd name="T6" fmla="*/ 0 w 1002"/>
              <a:gd name="T7" fmla="*/ 358 h 373"/>
              <a:gd name="T8" fmla="*/ 5 w 1002"/>
              <a:gd name="T9" fmla="*/ 373 h 373"/>
              <a:gd name="T10" fmla="*/ 893 w 1002"/>
              <a:gd name="T11" fmla="*/ 85 h 373"/>
              <a:gd name="T12" fmla="*/ 958 w 1002"/>
              <a:gd name="T13" fmla="*/ 112 h 373"/>
              <a:gd name="T14" fmla="*/ 993 w 1002"/>
              <a:gd name="T15" fmla="*/ 4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2" h="373">
                <a:moveTo>
                  <a:pt x="993" y="44"/>
                </a:moveTo>
                <a:cubicBezTo>
                  <a:pt x="983" y="15"/>
                  <a:pt x="953" y="0"/>
                  <a:pt x="924" y="9"/>
                </a:cubicBezTo>
                <a:cubicBezTo>
                  <a:pt x="898" y="17"/>
                  <a:pt x="883" y="43"/>
                  <a:pt x="888" y="69"/>
                </a:cubicBezTo>
                <a:cubicBezTo>
                  <a:pt x="0" y="358"/>
                  <a:pt x="0" y="358"/>
                  <a:pt x="0" y="358"/>
                </a:cubicBezTo>
                <a:cubicBezTo>
                  <a:pt x="5" y="373"/>
                  <a:pt x="5" y="373"/>
                  <a:pt x="5" y="373"/>
                </a:cubicBezTo>
                <a:cubicBezTo>
                  <a:pt x="893" y="85"/>
                  <a:pt x="893" y="85"/>
                  <a:pt x="893" y="85"/>
                </a:cubicBezTo>
                <a:cubicBezTo>
                  <a:pt x="904" y="108"/>
                  <a:pt x="932" y="120"/>
                  <a:pt x="958" y="112"/>
                </a:cubicBezTo>
                <a:cubicBezTo>
                  <a:pt x="986" y="103"/>
                  <a:pt x="1002" y="72"/>
                  <a:pt x="993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4998244" y="2771775"/>
            <a:ext cx="520304" cy="692944"/>
          </a:xfrm>
          <a:custGeom>
            <a:avLst/>
            <a:gdLst>
              <a:gd name="T0" fmla="*/ 630 w 648"/>
              <a:gd name="T1" fmla="*/ 93 h 864"/>
              <a:gd name="T2" fmla="*/ 618 w 648"/>
              <a:gd name="T3" fmla="*/ 17 h 864"/>
              <a:gd name="T4" fmla="*/ 543 w 648"/>
              <a:gd name="T5" fmla="*/ 29 h 864"/>
              <a:gd name="T6" fmla="*/ 549 w 648"/>
              <a:gd name="T7" fmla="*/ 100 h 864"/>
              <a:gd name="T8" fmla="*/ 0 w 648"/>
              <a:gd name="T9" fmla="*/ 855 h 864"/>
              <a:gd name="T10" fmla="*/ 13 w 648"/>
              <a:gd name="T11" fmla="*/ 864 h 864"/>
              <a:gd name="T12" fmla="*/ 561 w 648"/>
              <a:gd name="T13" fmla="*/ 109 h 864"/>
              <a:gd name="T14" fmla="*/ 630 w 648"/>
              <a:gd name="T15" fmla="*/ 93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8" h="864">
                <a:moveTo>
                  <a:pt x="630" y="93"/>
                </a:moveTo>
                <a:cubicBezTo>
                  <a:pt x="648" y="69"/>
                  <a:pt x="642" y="35"/>
                  <a:pt x="618" y="17"/>
                </a:cubicBezTo>
                <a:cubicBezTo>
                  <a:pt x="594" y="0"/>
                  <a:pt x="560" y="5"/>
                  <a:pt x="543" y="29"/>
                </a:cubicBezTo>
                <a:cubicBezTo>
                  <a:pt x="527" y="51"/>
                  <a:pt x="530" y="81"/>
                  <a:pt x="549" y="100"/>
                </a:cubicBezTo>
                <a:cubicBezTo>
                  <a:pt x="0" y="855"/>
                  <a:pt x="0" y="855"/>
                  <a:pt x="0" y="855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561" y="109"/>
                  <a:pt x="561" y="109"/>
                  <a:pt x="561" y="109"/>
                </a:cubicBezTo>
                <a:cubicBezTo>
                  <a:pt x="585" y="121"/>
                  <a:pt x="614" y="115"/>
                  <a:pt x="630" y="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Oval 6"/>
          <p:cNvSpPr>
            <a:spLocks noChangeArrowheads="1"/>
          </p:cNvSpPr>
          <p:nvPr/>
        </p:nvSpPr>
        <p:spPr bwMode="auto">
          <a:xfrm>
            <a:off x="3794760" y="3278030"/>
            <a:ext cx="1554480" cy="1554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3176887" y="906799"/>
            <a:ext cx="2659896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Solicitação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Pessoal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499462" y="3394501"/>
            <a:ext cx="193119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Verificação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Remetente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733473" y="2023245"/>
            <a:ext cx="131192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Links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Suspeitos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713340" y="3394501"/>
            <a:ext cx="179546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Urgência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Ameaça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057899" y="2238689"/>
            <a:ext cx="182269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Gramática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Ortografia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471542" y="3621335"/>
            <a:ext cx="196394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Muitos emails de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usam endereços que parecem semelhantes aos de empresas conhecidas, com pequenas alterações ou erros ortográficos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35194" y="2244704"/>
            <a:ext cx="2422050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Passe o rato sobre os links (sem clicar) para confirmar o endereço para o qual redireciona. Se parecer suspeito não clique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3176887" y="1147167"/>
            <a:ext cx="2598423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 legítimas normalmente não pedem informações pessoais por email, como senhas ou número de cartão de crédito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321029" y="3639724"/>
            <a:ext cx="2170674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emails de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transmitem um sentido de urgência para induzir a que se aja rápida e impulsivamente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5975154" y="2473821"/>
            <a:ext cx="1898385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dos sinais característicos do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a existência de erros nos emails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61814" y="2447801"/>
            <a:ext cx="315348" cy="315767"/>
            <a:chOff x="-293687" y="6538913"/>
            <a:chExt cx="1196975" cy="1198563"/>
          </a:xfrm>
          <a:solidFill>
            <a:schemeClr val="bg1"/>
          </a:solidFill>
        </p:grpSpPr>
        <p:sp>
          <p:nvSpPr>
            <p:cNvPr id="36" name="Freeform 176"/>
            <p:cNvSpPr>
              <a:spLocks noEditPoints="1"/>
            </p:cNvSpPr>
            <p:nvPr/>
          </p:nvSpPr>
          <p:spPr bwMode="auto">
            <a:xfrm>
              <a:off x="-293687" y="6538913"/>
              <a:ext cx="1196975" cy="1198563"/>
            </a:xfrm>
            <a:custGeom>
              <a:avLst/>
              <a:gdLst>
                <a:gd name="T0" fmla="*/ 482 w 514"/>
                <a:gd name="T1" fmla="*/ 242 h 514"/>
                <a:gd name="T2" fmla="*/ 272 w 514"/>
                <a:gd name="T3" fmla="*/ 15 h 514"/>
                <a:gd name="T4" fmla="*/ 242 w 514"/>
                <a:gd name="T5" fmla="*/ 15 h 514"/>
                <a:gd name="T6" fmla="*/ 31 w 514"/>
                <a:gd name="T7" fmla="*/ 242 h 514"/>
                <a:gd name="T8" fmla="*/ 0 w 514"/>
                <a:gd name="T9" fmla="*/ 257 h 514"/>
                <a:gd name="T10" fmla="*/ 31 w 514"/>
                <a:gd name="T11" fmla="*/ 272 h 514"/>
                <a:gd name="T12" fmla="*/ 242 w 514"/>
                <a:gd name="T13" fmla="*/ 499 h 514"/>
                <a:gd name="T14" fmla="*/ 272 w 514"/>
                <a:gd name="T15" fmla="*/ 499 h 514"/>
                <a:gd name="T16" fmla="*/ 482 w 514"/>
                <a:gd name="T17" fmla="*/ 272 h 514"/>
                <a:gd name="T18" fmla="*/ 514 w 514"/>
                <a:gd name="T19" fmla="*/ 257 h 514"/>
                <a:gd name="T20" fmla="*/ 390 w 514"/>
                <a:gd name="T21" fmla="*/ 285 h 514"/>
                <a:gd name="T22" fmla="*/ 343 w 514"/>
                <a:gd name="T23" fmla="*/ 272 h 514"/>
                <a:gd name="T24" fmla="*/ 332 w 514"/>
                <a:gd name="T25" fmla="*/ 287 h 514"/>
                <a:gd name="T26" fmla="*/ 355 w 514"/>
                <a:gd name="T27" fmla="*/ 312 h 514"/>
                <a:gd name="T28" fmla="*/ 362 w 514"/>
                <a:gd name="T29" fmla="*/ 377 h 514"/>
                <a:gd name="T30" fmla="*/ 347 w 514"/>
                <a:gd name="T31" fmla="*/ 393 h 514"/>
                <a:gd name="T32" fmla="*/ 332 w 514"/>
                <a:gd name="T33" fmla="*/ 332 h 514"/>
                <a:gd name="T34" fmla="*/ 257 w 514"/>
                <a:gd name="T35" fmla="*/ 362 h 514"/>
                <a:gd name="T36" fmla="*/ 182 w 514"/>
                <a:gd name="T37" fmla="*/ 332 h 514"/>
                <a:gd name="T38" fmla="*/ 167 w 514"/>
                <a:gd name="T39" fmla="*/ 393 h 514"/>
                <a:gd name="T40" fmla="*/ 152 w 514"/>
                <a:gd name="T41" fmla="*/ 377 h 514"/>
                <a:gd name="T42" fmla="*/ 159 w 514"/>
                <a:gd name="T43" fmla="*/ 312 h 514"/>
                <a:gd name="T44" fmla="*/ 182 w 514"/>
                <a:gd name="T45" fmla="*/ 287 h 514"/>
                <a:gd name="T46" fmla="*/ 171 w 514"/>
                <a:gd name="T47" fmla="*/ 272 h 514"/>
                <a:gd name="T48" fmla="*/ 124 w 514"/>
                <a:gd name="T49" fmla="*/ 285 h 514"/>
                <a:gd name="T50" fmla="*/ 159 w 514"/>
                <a:gd name="T51" fmla="*/ 245 h 514"/>
                <a:gd name="T52" fmla="*/ 182 w 514"/>
                <a:gd name="T53" fmla="*/ 242 h 514"/>
                <a:gd name="T54" fmla="*/ 182 w 514"/>
                <a:gd name="T55" fmla="*/ 222 h 514"/>
                <a:gd name="T56" fmla="*/ 152 w 514"/>
                <a:gd name="T57" fmla="*/ 197 h 514"/>
                <a:gd name="T58" fmla="*/ 167 w 514"/>
                <a:gd name="T59" fmla="*/ 122 h 514"/>
                <a:gd name="T60" fmla="*/ 182 w 514"/>
                <a:gd name="T61" fmla="*/ 188 h 514"/>
                <a:gd name="T62" fmla="*/ 212 w 514"/>
                <a:gd name="T63" fmla="*/ 185 h 514"/>
                <a:gd name="T64" fmla="*/ 257 w 514"/>
                <a:gd name="T65" fmla="*/ 122 h 514"/>
                <a:gd name="T66" fmla="*/ 302 w 514"/>
                <a:gd name="T67" fmla="*/ 185 h 514"/>
                <a:gd name="T68" fmla="*/ 332 w 514"/>
                <a:gd name="T69" fmla="*/ 188 h 514"/>
                <a:gd name="T70" fmla="*/ 347 w 514"/>
                <a:gd name="T71" fmla="*/ 122 h 514"/>
                <a:gd name="T72" fmla="*/ 362 w 514"/>
                <a:gd name="T73" fmla="*/ 197 h 514"/>
                <a:gd name="T74" fmla="*/ 332 w 514"/>
                <a:gd name="T75" fmla="*/ 222 h 514"/>
                <a:gd name="T76" fmla="*/ 332 w 514"/>
                <a:gd name="T77" fmla="*/ 242 h 514"/>
                <a:gd name="T78" fmla="*/ 356 w 514"/>
                <a:gd name="T79" fmla="*/ 245 h 514"/>
                <a:gd name="T80" fmla="*/ 390 w 514"/>
                <a:gd name="T81" fmla="*/ 285 h 514"/>
                <a:gd name="T82" fmla="*/ 390 w 514"/>
                <a:gd name="T83" fmla="*/ 28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4" h="514">
                  <a:moveTo>
                    <a:pt x="499" y="242"/>
                  </a:moveTo>
                  <a:cubicBezTo>
                    <a:pt x="482" y="242"/>
                    <a:pt x="482" y="242"/>
                    <a:pt x="482" y="242"/>
                  </a:cubicBezTo>
                  <a:cubicBezTo>
                    <a:pt x="475" y="130"/>
                    <a:pt x="385" y="39"/>
                    <a:pt x="272" y="31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72" y="7"/>
                    <a:pt x="265" y="0"/>
                    <a:pt x="257" y="0"/>
                  </a:cubicBezTo>
                  <a:cubicBezTo>
                    <a:pt x="249" y="0"/>
                    <a:pt x="242" y="7"/>
                    <a:pt x="242" y="1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130" y="39"/>
                    <a:pt x="39" y="130"/>
                    <a:pt x="31" y="242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7" y="242"/>
                    <a:pt x="0" y="249"/>
                    <a:pt x="0" y="257"/>
                  </a:cubicBezTo>
                  <a:cubicBezTo>
                    <a:pt x="0" y="265"/>
                    <a:pt x="7" y="272"/>
                    <a:pt x="15" y="272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39" y="385"/>
                    <a:pt x="130" y="476"/>
                    <a:pt x="242" y="483"/>
                  </a:cubicBezTo>
                  <a:cubicBezTo>
                    <a:pt x="242" y="499"/>
                    <a:pt x="242" y="499"/>
                    <a:pt x="242" y="499"/>
                  </a:cubicBezTo>
                  <a:cubicBezTo>
                    <a:pt x="242" y="507"/>
                    <a:pt x="249" y="514"/>
                    <a:pt x="257" y="514"/>
                  </a:cubicBezTo>
                  <a:cubicBezTo>
                    <a:pt x="265" y="514"/>
                    <a:pt x="272" y="507"/>
                    <a:pt x="272" y="499"/>
                  </a:cubicBezTo>
                  <a:cubicBezTo>
                    <a:pt x="272" y="483"/>
                    <a:pt x="272" y="483"/>
                    <a:pt x="272" y="483"/>
                  </a:cubicBezTo>
                  <a:cubicBezTo>
                    <a:pt x="385" y="476"/>
                    <a:pt x="475" y="385"/>
                    <a:pt x="482" y="272"/>
                  </a:cubicBezTo>
                  <a:cubicBezTo>
                    <a:pt x="499" y="272"/>
                    <a:pt x="499" y="272"/>
                    <a:pt x="499" y="272"/>
                  </a:cubicBezTo>
                  <a:cubicBezTo>
                    <a:pt x="507" y="272"/>
                    <a:pt x="514" y="265"/>
                    <a:pt x="514" y="257"/>
                  </a:cubicBezTo>
                  <a:cubicBezTo>
                    <a:pt x="514" y="249"/>
                    <a:pt x="507" y="242"/>
                    <a:pt x="499" y="242"/>
                  </a:cubicBezTo>
                  <a:close/>
                  <a:moveTo>
                    <a:pt x="390" y="285"/>
                  </a:moveTo>
                  <a:cubicBezTo>
                    <a:pt x="385" y="292"/>
                    <a:pt x="376" y="294"/>
                    <a:pt x="369" y="289"/>
                  </a:cubicBezTo>
                  <a:cubicBezTo>
                    <a:pt x="343" y="272"/>
                    <a:pt x="343" y="272"/>
                    <a:pt x="343" y="272"/>
                  </a:cubicBezTo>
                  <a:cubicBezTo>
                    <a:pt x="332" y="272"/>
                    <a:pt x="332" y="272"/>
                    <a:pt x="332" y="272"/>
                  </a:cubicBezTo>
                  <a:cubicBezTo>
                    <a:pt x="332" y="287"/>
                    <a:pt x="332" y="287"/>
                    <a:pt x="332" y="287"/>
                  </a:cubicBezTo>
                  <a:cubicBezTo>
                    <a:pt x="332" y="290"/>
                    <a:pt x="332" y="292"/>
                    <a:pt x="332" y="295"/>
                  </a:cubicBezTo>
                  <a:cubicBezTo>
                    <a:pt x="355" y="312"/>
                    <a:pt x="355" y="312"/>
                    <a:pt x="355" y="312"/>
                  </a:cubicBezTo>
                  <a:cubicBezTo>
                    <a:pt x="359" y="315"/>
                    <a:pt x="362" y="320"/>
                    <a:pt x="362" y="324"/>
                  </a:cubicBezTo>
                  <a:cubicBezTo>
                    <a:pt x="362" y="377"/>
                    <a:pt x="362" y="377"/>
                    <a:pt x="362" y="377"/>
                  </a:cubicBezTo>
                  <a:cubicBezTo>
                    <a:pt x="363" y="386"/>
                    <a:pt x="356" y="392"/>
                    <a:pt x="348" y="393"/>
                  </a:cubicBezTo>
                  <a:cubicBezTo>
                    <a:pt x="347" y="393"/>
                    <a:pt x="347" y="393"/>
                    <a:pt x="347" y="393"/>
                  </a:cubicBezTo>
                  <a:cubicBezTo>
                    <a:pt x="339" y="393"/>
                    <a:pt x="332" y="386"/>
                    <a:pt x="332" y="378"/>
                  </a:cubicBezTo>
                  <a:cubicBezTo>
                    <a:pt x="332" y="332"/>
                    <a:pt x="332" y="332"/>
                    <a:pt x="332" y="332"/>
                  </a:cubicBezTo>
                  <a:cubicBezTo>
                    <a:pt x="322" y="325"/>
                    <a:pt x="322" y="325"/>
                    <a:pt x="322" y="325"/>
                  </a:cubicBezTo>
                  <a:cubicBezTo>
                    <a:pt x="307" y="351"/>
                    <a:pt x="282" y="362"/>
                    <a:pt x="257" y="362"/>
                  </a:cubicBezTo>
                  <a:cubicBezTo>
                    <a:pt x="232" y="362"/>
                    <a:pt x="207" y="351"/>
                    <a:pt x="192" y="325"/>
                  </a:cubicBezTo>
                  <a:cubicBezTo>
                    <a:pt x="182" y="332"/>
                    <a:pt x="182" y="332"/>
                    <a:pt x="182" y="332"/>
                  </a:cubicBezTo>
                  <a:cubicBezTo>
                    <a:pt x="182" y="378"/>
                    <a:pt x="182" y="378"/>
                    <a:pt x="182" y="378"/>
                  </a:cubicBezTo>
                  <a:cubicBezTo>
                    <a:pt x="182" y="386"/>
                    <a:pt x="175" y="393"/>
                    <a:pt x="167" y="393"/>
                  </a:cubicBezTo>
                  <a:cubicBezTo>
                    <a:pt x="167" y="393"/>
                    <a:pt x="167" y="393"/>
                    <a:pt x="167" y="393"/>
                  </a:cubicBezTo>
                  <a:cubicBezTo>
                    <a:pt x="158" y="392"/>
                    <a:pt x="152" y="386"/>
                    <a:pt x="152" y="377"/>
                  </a:cubicBezTo>
                  <a:cubicBezTo>
                    <a:pt x="152" y="324"/>
                    <a:pt x="152" y="324"/>
                    <a:pt x="152" y="324"/>
                  </a:cubicBezTo>
                  <a:cubicBezTo>
                    <a:pt x="152" y="320"/>
                    <a:pt x="155" y="315"/>
                    <a:pt x="159" y="312"/>
                  </a:cubicBezTo>
                  <a:cubicBezTo>
                    <a:pt x="183" y="295"/>
                    <a:pt x="183" y="295"/>
                    <a:pt x="183" y="295"/>
                  </a:cubicBezTo>
                  <a:cubicBezTo>
                    <a:pt x="182" y="292"/>
                    <a:pt x="182" y="290"/>
                    <a:pt x="182" y="287"/>
                  </a:cubicBezTo>
                  <a:cubicBezTo>
                    <a:pt x="182" y="272"/>
                    <a:pt x="182" y="272"/>
                    <a:pt x="182" y="272"/>
                  </a:cubicBezTo>
                  <a:cubicBezTo>
                    <a:pt x="171" y="272"/>
                    <a:pt x="171" y="272"/>
                    <a:pt x="171" y="272"/>
                  </a:cubicBezTo>
                  <a:cubicBezTo>
                    <a:pt x="145" y="289"/>
                    <a:pt x="145" y="289"/>
                    <a:pt x="145" y="289"/>
                  </a:cubicBezTo>
                  <a:cubicBezTo>
                    <a:pt x="138" y="294"/>
                    <a:pt x="129" y="292"/>
                    <a:pt x="124" y="285"/>
                  </a:cubicBezTo>
                  <a:cubicBezTo>
                    <a:pt x="120" y="278"/>
                    <a:pt x="122" y="269"/>
                    <a:pt x="128" y="264"/>
                  </a:cubicBezTo>
                  <a:cubicBezTo>
                    <a:pt x="159" y="245"/>
                    <a:pt x="159" y="245"/>
                    <a:pt x="159" y="245"/>
                  </a:cubicBezTo>
                  <a:cubicBezTo>
                    <a:pt x="161" y="243"/>
                    <a:pt x="164" y="242"/>
                    <a:pt x="167" y="242"/>
                  </a:cubicBezTo>
                  <a:cubicBezTo>
                    <a:pt x="182" y="242"/>
                    <a:pt x="182" y="242"/>
                    <a:pt x="182" y="242"/>
                  </a:cubicBezTo>
                  <a:cubicBezTo>
                    <a:pt x="182" y="227"/>
                    <a:pt x="182" y="227"/>
                    <a:pt x="182" y="227"/>
                  </a:cubicBezTo>
                  <a:cubicBezTo>
                    <a:pt x="182" y="225"/>
                    <a:pt x="182" y="223"/>
                    <a:pt x="182" y="222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55" y="208"/>
                    <a:pt x="152" y="203"/>
                    <a:pt x="152" y="197"/>
                  </a:cubicBezTo>
                  <a:cubicBezTo>
                    <a:pt x="152" y="137"/>
                    <a:pt x="152" y="137"/>
                    <a:pt x="152" y="137"/>
                  </a:cubicBezTo>
                  <a:cubicBezTo>
                    <a:pt x="152" y="128"/>
                    <a:pt x="158" y="122"/>
                    <a:pt x="167" y="122"/>
                  </a:cubicBezTo>
                  <a:cubicBezTo>
                    <a:pt x="175" y="122"/>
                    <a:pt x="182" y="128"/>
                    <a:pt x="182" y="137"/>
                  </a:cubicBezTo>
                  <a:cubicBezTo>
                    <a:pt x="182" y="188"/>
                    <a:pt x="182" y="188"/>
                    <a:pt x="182" y="188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200" y="190"/>
                    <a:pt x="206" y="187"/>
                    <a:pt x="212" y="185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42"/>
                    <a:pt x="232" y="122"/>
                    <a:pt x="257" y="122"/>
                  </a:cubicBezTo>
                  <a:cubicBezTo>
                    <a:pt x="282" y="122"/>
                    <a:pt x="302" y="142"/>
                    <a:pt x="302" y="167"/>
                  </a:cubicBezTo>
                  <a:cubicBezTo>
                    <a:pt x="302" y="185"/>
                    <a:pt x="302" y="185"/>
                    <a:pt x="302" y="185"/>
                  </a:cubicBezTo>
                  <a:cubicBezTo>
                    <a:pt x="308" y="187"/>
                    <a:pt x="314" y="190"/>
                    <a:pt x="318" y="195"/>
                  </a:cubicBezTo>
                  <a:cubicBezTo>
                    <a:pt x="332" y="188"/>
                    <a:pt x="332" y="188"/>
                    <a:pt x="332" y="188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32" y="128"/>
                    <a:pt x="339" y="122"/>
                    <a:pt x="347" y="122"/>
                  </a:cubicBezTo>
                  <a:cubicBezTo>
                    <a:pt x="356" y="122"/>
                    <a:pt x="362" y="128"/>
                    <a:pt x="362" y="13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2" y="203"/>
                    <a:pt x="359" y="208"/>
                    <a:pt x="354" y="210"/>
                  </a:cubicBezTo>
                  <a:cubicBezTo>
                    <a:pt x="332" y="222"/>
                    <a:pt x="332" y="222"/>
                    <a:pt x="332" y="222"/>
                  </a:cubicBezTo>
                  <a:cubicBezTo>
                    <a:pt x="332" y="223"/>
                    <a:pt x="332" y="225"/>
                    <a:pt x="332" y="227"/>
                  </a:cubicBezTo>
                  <a:cubicBezTo>
                    <a:pt x="332" y="242"/>
                    <a:pt x="332" y="242"/>
                    <a:pt x="332" y="242"/>
                  </a:cubicBezTo>
                  <a:cubicBezTo>
                    <a:pt x="347" y="242"/>
                    <a:pt x="347" y="242"/>
                    <a:pt x="347" y="242"/>
                  </a:cubicBezTo>
                  <a:cubicBezTo>
                    <a:pt x="350" y="242"/>
                    <a:pt x="353" y="243"/>
                    <a:pt x="356" y="245"/>
                  </a:cubicBezTo>
                  <a:cubicBezTo>
                    <a:pt x="386" y="264"/>
                    <a:pt x="386" y="264"/>
                    <a:pt x="386" y="264"/>
                  </a:cubicBezTo>
                  <a:cubicBezTo>
                    <a:pt x="393" y="269"/>
                    <a:pt x="395" y="278"/>
                    <a:pt x="390" y="285"/>
                  </a:cubicBezTo>
                  <a:close/>
                  <a:moveTo>
                    <a:pt x="390" y="285"/>
                  </a:moveTo>
                  <a:cubicBezTo>
                    <a:pt x="390" y="285"/>
                    <a:pt x="390" y="285"/>
                    <a:pt x="390" y="2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77"/>
            <p:cNvSpPr>
              <a:spLocks noEditPoints="1"/>
            </p:cNvSpPr>
            <p:nvPr/>
          </p:nvSpPr>
          <p:spPr bwMode="auto">
            <a:xfrm>
              <a:off x="339725" y="7034213"/>
              <a:ext cx="69850" cy="220663"/>
            </a:xfrm>
            <a:custGeom>
              <a:avLst/>
              <a:gdLst>
                <a:gd name="T0" fmla="*/ 15 w 30"/>
                <a:gd name="T1" fmla="*/ 0 h 95"/>
                <a:gd name="T2" fmla="*/ 0 w 30"/>
                <a:gd name="T3" fmla="*/ 0 h 95"/>
                <a:gd name="T4" fmla="*/ 0 w 30"/>
                <a:gd name="T5" fmla="*/ 69 h 95"/>
                <a:gd name="T6" fmla="*/ 26 w 30"/>
                <a:gd name="T7" fmla="*/ 95 h 95"/>
                <a:gd name="T8" fmla="*/ 30 w 30"/>
                <a:gd name="T9" fmla="*/ 75 h 95"/>
                <a:gd name="T10" fmla="*/ 30 w 30"/>
                <a:gd name="T11" fmla="*/ 15 h 95"/>
                <a:gd name="T12" fmla="*/ 15 w 30"/>
                <a:gd name="T13" fmla="*/ 0 h 95"/>
                <a:gd name="T14" fmla="*/ 15 w 30"/>
                <a:gd name="T15" fmla="*/ 0 h 95"/>
                <a:gd name="T16" fmla="*/ 15 w 3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5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89"/>
                    <a:pt x="30" y="82"/>
                    <a:pt x="30" y="7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8" name="Freeform 178"/>
            <p:cNvSpPr>
              <a:spLocks noEditPoints="1"/>
            </p:cNvSpPr>
            <p:nvPr/>
          </p:nvSpPr>
          <p:spPr bwMode="auto">
            <a:xfrm>
              <a:off x="200025" y="7034213"/>
              <a:ext cx="69850" cy="220663"/>
            </a:xfrm>
            <a:custGeom>
              <a:avLst/>
              <a:gdLst>
                <a:gd name="T0" fmla="*/ 15 w 30"/>
                <a:gd name="T1" fmla="*/ 0 h 95"/>
                <a:gd name="T2" fmla="*/ 0 w 30"/>
                <a:gd name="T3" fmla="*/ 15 h 95"/>
                <a:gd name="T4" fmla="*/ 0 w 30"/>
                <a:gd name="T5" fmla="*/ 75 h 95"/>
                <a:gd name="T6" fmla="*/ 4 w 30"/>
                <a:gd name="T7" fmla="*/ 95 h 95"/>
                <a:gd name="T8" fmla="*/ 30 w 30"/>
                <a:gd name="T9" fmla="*/ 69 h 95"/>
                <a:gd name="T10" fmla="*/ 30 w 30"/>
                <a:gd name="T11" fmla="*/ 0 h 95"/>
                <a:gd name="T12" fmla="*/ 15 w 30"/>
                <a:gd name="T13" fmla="*/ 0 h 95"/>
                <a:gd name="T14" fmla="*/ 15 w 30"/>
                <a:gd name="T15" fmla="*/ 0 h 95"/>
                <a:gd name="T16" fmla="*/ 15 w 3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5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2"/>
                    <a:pt x="2" y="89"/>
                    <a:pt x="4" y="95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79"/>
            <p:cNvSpPr>
              <a:spLocks noEditPoints="1"/>
            </p:cNvSpPr>
            <p:nvPr/>
          </p:nvSpPr>
          <p:spPr bwMode="auto">
            <a:xfrm>
              <a:off x="269875" y="6892926"/>
              <a:ext cx="69850" cy="71438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0 w 30"/>
                <a:gd name="T5" fmla="*/ 30 h 30"/>
                <a:gd name="T6" fmla="*/ 30 w 30"/>
                <a:gd name="T7" fmla="*/ 30 h 30"/>
                <a:gd name="T8" fmla="*/ 30 w 30"/>
                <a:gd name="T9" fmla="*/ 15 h 30"/>
                <a:gd name="T10" fmla="*/ 15 w 30"/>
                <a:gd name="T11" fmla="*/ 0 h 30"/>
                <a:gd name="T12" fmla="*/ 15 w 30"/>
                <a:gd name="T13" fmla="*/ 0 h 30"/>
                <a:gd name="T14" fmla="*/ 15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80"/>
            <p:cNvSpPr>
              <a:spLocks noEditPoints="1"/>
            </p:cNvSpPr>
            <p:nvPr/>
          </p:nvSpPr>
          <p:spPr bwMode="auto">
            <a:xfrm>
              <a:off x="260350" y="7259638"/>
              <a:ext cx="88900" cy="53975"/>
            </a:xfrm>
            <a:custGeom>
              <a:avLst/>
              <a:gdLst>
                <a:gd name="T0" fmla="*/ 19 w 38"/>
                <a:gd name="T1" fmla="*/ 0 h 23"/>
                <a:gd name="T2" fmla="*/ 0 w 38"/>
                <a:gd name="T3" fmla="*/ 19 h 23"/>
                <a:gd name="T4" fmla="*/ 19 w 38"/>
                <a:gd name="T5" fmla="*/ 23 h 23"/>
                <a:gd name="T6" fmla="*/ 38 w 38"/>
                <a:gd name="T7" fmla="*/ 19 h 23"/>
                <a:gd name="T8" fmla="*/ 19 w 38"/>
                <a:gd name="T9" fmla="*/ 0 h 23"/>
                <a:gd name="T10" fmla="*/ 19 w 38"/>
                <a:gd name="T11" fmla="*/ 0 h 23"/>
                <a:gd name="T12" fmla="*/ 19 w 3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3">
                  <a:moveTo>
                    <a:pt x="19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2"/>
                    <a:pt x="12" y="23"/>
                    <a:pt x="19" y="23"/>
                  </a:cubicBezTo>
                  <a:cubicBezTo>
                    <a:pt x="26" y="23"/>
                    <a:pt x="33" y="22"/>
                    <a:pt x="38" y="19"/>
                  </a:cubicBezTo>
                  <a:lnTo>
                    <a:pt x="19" y="0"/>
                  </a:ln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6" name="Freeform 79"/>
          <p:cNvSpPr>
            <a:spLocks noEditPoints="1"/>
          </p:cNvSpPr>
          <p:nvPr/>
        </p:nvSpPr>
        <p:spPr bwMode="auto">
          <a:xfrm>
            <a:off x="6125919" y="3334447"/>
            <a:ext cx="319530" cy="278961"/>
          </a:xfrm>
          <a:custGeom>
            <a:avLst/>
            <a:gdLst>
              <a:gd name="T0" fmla="*/ 507 w 521"/>
              <a:gd name="T1" fmla="*/ 340 h 454"/>
              <a:gd name="T2" fmla="*/ 325 w 521"/>
              <a:gd name="T3" fmla="*/ 37 h 454"/>
              <a:gd name="T4" fmla="*/ 261 w 521"/>
              <a:gd name="T5" fmla="*/ 0 h 454"/>
              <a:gd name="T6" fmla="*/ 196 w 521"/>
              <a:gd name="T7" fmla="*/ 37 h 454"/>
              <a:gd name="T8" fmla="*/ 15 w 521"/>
              <a:gd name="T9" fmla="*/ 340 h 454"/>
              <a:gd name="T10" fmla="*/ 14 w 521"/>
              <a:gd name="T11" fmla="*/ 416 h 454"/>
              <a:gd name="T12" fmla="*/ 79 w 521"/>
              <a:gd name="T13" fmla="*/ 454 h 454"/>
              <a:gd name="T14" fmla="*/ 442 w 521"/>
              <a:gd name="T15" fmla="*/ 454 h 454"/>
              <a:gd name="T16" fmla="*/ 508 w 521"/>
              <a:gd name="T17" fmla="*/ 416 h 454"/>
              <a:gd name="T18" fmla="*/ 507 w 521"/>
              <a:gd name="T19" fmla="*/ 340 h 454"/>
              <a:gd name="T20" fmla="*/ 261 w 521"/>
              <a:gd name="T21" fmla="*/ 93 h 454"/>
              <a:gd name="T22" fmla="*/ 291 w 521"/>
              <a:gd name="T23" fmla="*/ 123 h 454"/>
              <a:gd name="T24" fmla="*/ 291 w 521"/>
              <a:gd name="T25" fmla="*/ 243 h 454"/>
              <a:gd name="T26" fmla="*/ 261 w 521"/>
              <a:gd name="T27" fmla="*/ 273 h 454"/>
              <a:gd name="T28" fmla="*/ 231 w 521"/>
              <a:gd name="T29" fmla="*/ 243 h 454"/>
              <a:gd name="T30" fmla="*/ 231 w 521"/>
              <a:gd name="T31" fmla="*/ 123 h 454"/>
              <a:gd name="T32" fmla="*/ 261 w 521"/>
              <a:gd name="T33" fmla="*/ 93 h 454"/>
              <a:gd name="T34" fmla="*/ 261 w 521"/>
              <a:gd name="T35" fmla="*/ 394 h 454"/>
              <a:gd name="T36" fmla="*/ 216 w 521"/>
              <a:gd name="T37" fmla="*/ 349 h 454"/>
              <a:gd name="T38" fmla="*/ 261 w 521"/>
              <a:gd name="T39" fmla="*/ 303 h 454"/>
              <a:gd name="T40" fmla="*/ 306 w 521"/>
              <a:gd name="T41" fmla="*/ 349 h 454"/>
              <a:gd name="T42" fmla="*/ 261 w 521"/>
              <a:gd name="T43" fmla="*/ 394 h 454"/>
              <a:gd name="T44" fmla="*/ 261 w 521"/>
              <a:gd name="T45" fmla="*/ 394 h 454"/>
              <a:gd name="T46" fmla="*/ 261 w 521"/>
              <a:gd name="T47" fmla="*/ 39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1" h="454">
                <a:moveTo>
                  <a:pt x="507" y="340"/>
                </a:moveTo>
                <a:cubicBezTo>
                  <a:pt x="325" y="37"/>
                  <a:pt x="325" y="37"/>
                  <a:pt x="325" y="37"/>
                </a:cubicBezTo>
                <a:cubicBezTo>
                  <a:pt x="312" y="13"/>
                  <a:pt x="288" y="0"/>
                  <a:pt x="261" y="0"/>
                </a:cubicBezTo>
                <a:cubicBezTo>
                  <a:pt x="234" y="0"/>
                  <a:pt x="210" y="13"/>
                  <a:pt x="196" y="37"/>
                </a:cubicBezTo>
                <a:cubicBezTo>
                  <a:pt x="15" y="340"/>
                  <a:pt x="15" y="340"/>
                  <a:pt x="15" y="340"/>
                </a:cubicBezTo>
                <a:cubicBezTo>
                  <a:pt x="1" y="364"/>
                  <a:pt x="0" y="392"/>
                  <a:pt x="14" y="416"/>
                </a:cubicBezTo>
                <a:cubicBezTo>
                  <a:pt x="28" y="440"/>
                  <a:pt x="52" y="454"/>
                  <a:pt x="79" y="454"/>
                </a:cubicBezTo>
                <a:cubicBezTo>
                  <a:pt x="442" y="454"/>
                  <a:pt x="442" y="454"/>
                  <a:pt x="442" y="454"/>
                </a:cubicBezTo>
                <a:cubicBezTo>
                  <a:pt x="470" y="454"/>
                  <a:pt x="494" y="440"/>
                  <a:pt x="508" y="416"/>
                </a:cubicBezTo>
                <a:cubicBezTo>
                  <a:pt x="521" y="392"/>
                  <a:pt x="521" y="364"/>
                  <a:pt x="507" y="340"/>
                </a:cubicBezTo>
                <a:close/>
                <a:moveTo>
                  <a:pt x="261" y="93"/>
                </a:moveTo>
                <a:cubicBezTo>
                  <a:pt x="277" y="93"/>
                  <a:pt x="291" y="106"/>
                  <a:pt x="291" y="123"/>
                </a:cubicBezTo>
                <a:cubicBezTo>
                  <a:pt x="291" y="243"/>
                  <a:pt x="291" y="243"/>
                  <a:pt x="291" y="243"/>
                </a:cubicBezTo>
                <a:cubicBezTo>
                  <a:pt x="291" y="260"/>
                  <a:pt x="277" y="273"/>
                  <a:pt x="261" y="273"/>
                </a:cubicBezTo>
                <a:cubicBezTo>
                  <a:pt x="244" y="273"/>
                  <a:pt x="231" y="260"/>
                  <a:pt x="231" y="24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06"/>
                  <a:pt x="244" y="93"/>
                  <a:pt x="261" y="93"/>
                </a:cubicBezTo>
                <a:close/>
                <a:moveTo>
                  <a:pt x="261" y="394"/>
                </a:moveTo>
                <a:cubicBezTo>
                  <a:pt x="236" y="394"/>
                  <a:pt x="216" y="373"/>
                  <a:pt x="216" y="349"/>
                </a:cubicBezTo>
                <a:cubicBezTo>
                  <a:pt x="216" y="324"/>
                  <a:pt x="236" y="303"/>
                  <a:pt x="261" y="303"/>
                </a:cubicBezTo>
                <a:cubicBezTo>
                  <a:pt x="286" y="303"/>
                  <a:pt x="306" y="324"/>
                  <a:pt x="306" y="349"/>
                </a:cubicBezTo>
                <a:cubicBezTo>
                  <a:pt x="306" y="373"/>
                  <a:pt x="286" y="394"/>
                  <a:pt x="261" y="394"/>
                </a:cubicBezTo>
                <a:close/>
                <a:moveTo>
                  <a:pt x="261" y="394"/>
                </a:moveTo>
                <a:cubicBezTo>
                  <a:pt x="261" y="394"/>
                  <a:pt x="261" y="394"/>
                  <a:pt x="261" y="39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EB435A-CD9D-663A-4465-B5961BE8E6A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 err="1">
                <a:solidFill>
                  <a:srgbClr val="002060"/>
                </a:solidFill>
                <a:latin typeface="+mn-lt"/>
              </a:rPr>
              <a:t>Phishing</a:t>
            </a:r>
            <a:r>
              <a:rPr lang="pt-PT" sz="1800" b="1" dirty="0">
                <a:solidFill>
                  <a:srgbClr val="002060"/>
                </a:solidFill>
                <a:latin typeface="+mn-lt"/>
              </a:rPr>
              <a:t> – Como identificar</a:t>
            </a:r>
            <a:endParaRPr lang="pt-PT" sz="18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CB29957B-E3BD-2250-1EA1-72C739FE93CF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A9079C5C-8D99-D96F-F86B-267A3E89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42" y="2082704"/>
            <a:ext cx="250364" cy="324000"/>
          </a:xfrm>
          <a:prstGeom prst="rect">
            <a:avLst/>
          </a:prstGeom>
        </p:spPr>
      </p:pic>
      <p:grpSp>
        <p:nvGrpSpPr>
          <p:cNvPr id="24" name="Group 39">
            <a:extLst>
              <a:ext uri="{FF2B5EF4-FFF2-40B4-BE49-F238E27FC236}">
                <a16:creationId xmlns:a16="http://schemas.microsoft.com/office/drawing/2014/main" id="{DB1D4757-516F-F50C-143A-26C9FB6FA8CD}"/>
              </a:ext>
            </a:extLst>
          </p:cNvPr>
          <p:cNvGrpSpPr/>
          <p:nvPr/>
        </p:nvGrpSpPr>
        <p:grpSpPr>
          <a:xfrm>
            <a:off x="5471513" y="2441930"/>
            <a:ext cx="306000" cy="288000"/>
            <a:chOff x="-1779587" y="6538913"/>
            <a:chExt cx="1196975" cy="1198563"/>
          </a:xfrm>
          <a:solidFill>
            <a:schemeClr val="bg1"/>
          </a:solidFill>
        </p:grpSpPr>
        <p:sp>
          <p:nvSpPr>
            <p:cNvPr id="25" name="Freeform 181">
              <a:extLst>
                <a:ext uri="{FF2B5EF4-FFF2-40B4-BE49-F238E27FC236}">
                  <a16:creationId xmlns:a16="http://schemas.microsoft.com/office/drawing/2014/main" id="{971C6A5C-2DE1-586E-DCAC-EEF754EFA2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16025" y="6538913"/>
              <a:ext cx="69850" cy="144463"/>
            </a:xfrm>
            <a:custGeom>
              <a:avLst/>
              <a:gdLst>
                <a:gd name="T0" fmla="*/ 15 w 30"/>
                <a:gd name="T1" fmla="*/ 0 h 62"/>
                <a:gd name="T2" fmla="*/ 0 w 30"/>
                <a:gd name="T3" fmla="*/ 15 h 62"/>
                <a:gd name="T4" fmla="*/ 0 w 30"/>
                <a:gd name="T5" fmla="*/ 47 h 62"/>
                <a:gd name="T6" fmla="*/ 15 w 30"/>
                <a:gd name="T7" fmla="*/ 62 h 62"/>
                <a:gd name="T8" fmla="*/ 30 w 30"/>
                <a:gd name="T9" fmla="*/ 47 h 62"/>
                <a:gd name="T10" fmla="*/ 30 w 30"/>
                <a:gd name="T11" fmla="*/ 15 h 62"/>
                <a:gd name="T12" fmla="*/ 15 w 30"/>
                <a:gd name="T13" fmla="*/ 0 h 62"/>
                <a:gd name="T14" fmla="*/ 15 w 30"/>
                <a:gd name="T15" fmla="*/ 0 h 62"/>
                <a:gd name="T16" fmla="*/ 15 w 30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5"/>
                    <a:pt x="7" y="62"/>
                    <a:pt x="15" y="62"/>
                  </a:cubicBezTo>
                  <a:cubicBezTo>
                    <a:pt x="23" y="62"/>
                    <a:pt x="30" y="55"/>
                    <a:pt x="30" y="4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82">
              <a:extLst>
                <a:ext uri="{FF2B5EF4-FFF2-40B4-BE49-F238E27FC236}">
                  <a16:creationId xmlns:a16="http://schemas.microsoft.com/office/drawing/2014/main" id="{8219C887-57F4-BE84-2B5B-AED23C506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03362" y="6611938"/>
              <a:ext cx="117475" cy="141288"/>
            </a:xfrm>
            <a:custGeom>
              <a:avLst/>
              <a:gdLst>
                <a:gd name="T0" fmla="*/ 46 w 50"/>
                <a:gd name="T1" fmla="*/ 36 h 61"/>
                <a:gd name="T2" fmla="*/ 31 w 50"/>
                <a:gd name="T3" fmla="*/ 10 h 61"/>
                <a:gd name="T4" fmla="*/ 10 w 50"/>
                <a:gd name="T5" fmla="*/ 5 h 61"/>
                <a:gd name="T6" fmla="*/ 5 w 50"/>
                <a:gd name="T7" fmla="*/ 25 h 61"/>
                <a:gd name="T8" fmla="*/ 20 w 50"/>
                <a:gd name="T9" fmla="*/ 51 h 61"/>
                <a:gd name="T10" fmla="*/ 40 w 50"/>
                <a:gd name="T11" fmla="*/ 57 h 61"/>
                <a:gd name="T12" fmla="*/ 46 w 50"/>
                <a:gd name="T13" fmla="*/ 36 h 61"/>
                <a:gd name="T14" fmla="*/ 46 w 50"/>
                <a:gd name="T15" fmla="*/ 36 h 61"/>
                <a:gd name="T16" fmla="*/ 46 w 50"/>
                <a:gd name="T17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6" y="36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27" y="3"/>
                    <a:pt x="17" y="0"/>
                    <a:pt x="10" y="5"/>
                  </a:cubicBezTo>
                  <a:cubicBezTo>
                    <a:pt x="3" y="9"/>
                    <a:pt x="0" y="18"/>
                    <a:pt x="5" y="2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4" y="59"/>
                    <a:pt x="33" y="61"/>
                    <a:pt x="40" y="57"/>
                  </a:cubicBezTo>
                  <a:cubicBezTo>
                    <a:pt x="47" y="53"/>
                    <a:pt x="50" y="43"/>
                    <a:pt x="46" y="36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83">
              <a:extLst>
                <a:ext uri="{FF2B5EF4-FFF2-40B4-BE49-F238E27FC236}">
                  <a16:creationId xmlns:a16="http://schemas.microsoft.com/office/drawing/2014/main" id="{B5F28206-4831-7C1A-EC47-316D2E305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8150" y="6818313"/>
              <a:ext cx="142875" cy="114300"/>
            </a:xfrm>
            <a:custGeom>
              <a:avLst/>
              <a:gdLst>
                <a:gd name="T0" fmla="*/ 51 w 61"/>
                <a:gd name="T1" fmla="*/ 19 h 49"/>
                <a:gd name="T2" fmla="*/ 25 w 61"/>
                <a:gd name="T3" fmla="*/ 4 h 49"/>
                <a:gd name="T4" fmla="*/ 4 w 61"/>
                <a:gd name="T5" fmla="*/ 9 h 49"/>
                <a:gd name="T6" fmla="*/ 10 w 61"/>
                <a:gd name="T7" fmla="*/ 30 h 49"/>
                <a:gd name="T8" fmla="*/ 36 w 61"/>
                <a:gd name="T9" fmla="*/ 45 h 49"/>
                <a:gd name="T10" fmla="*/ 57 w 61"/>
                <a:gd name="T11" fmla="*/ 39 h 49"/>
                <a:gd name="T12" fmla="*/ 51 w 61"/>
                <a:gd name="T13" fmla="*/ 19 h 49"/>
                <a:gd name="T14" fmla="*/ 51 w 61"/>
                <a:gd name="T15" fmla="*/ 19 h 49"/>
                <a:gd name="T16" fmla="*/ 51 w 61"/>
                <a:gd name="T1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9">
                  <a:moveTo>
                    <a:pt x="51" y="19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18" y="0"/>
                    <a:pt x="9" y="2"/>
                    <a:pt x="4" y="9"/>
                  </a:cubicBezTo>
                  <a:cubicBezTo>
                    <a:pt x="0" y="16"/>
                    <a:pt x="3" y="26"/>
                    <a:pt x="10" y="30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3" y="49"/>
                    <a:pt x="52" y="47"/>
                    <a:pt x="57" y="39"/>
                  </a:cubicBezTo>
                  <a:cubicBezTo>
                    <a:pt x="61" y="32"/>
                    <a:pt x="58" y="23"/>
                    <a:pt x="51" y="19"/>
                  </a:cubicBezTo>
                  <a:close/>
                  <a:moveTo>
                    <a:pt x="51" y="19"/>
                  </a:moveTo>
                  <a:cubicBezTo>
                    <a:pt x="51" y="19"/>
                    <a:pt x="51" y="19"/>
                    <a:pt x="5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84">
              <a:extLst>
                <a:ext uri="{FF2B5EF4-FFF2-40B4-BE49-F238E27FC236}">
                  <a16:creationId xmlns:a16="http://schemas.microsoft.com/office/drawing/2014/main" id="{709F91F9-EBD0-AB29-F61F-AE56EC603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79587" y="7104063"/>
              <a:ext cx="141288" cy="69850"/>
            </a:xfrm>
            <a:custGeom>
              <a:avLst/>
              <a:gdLst>
                <a:gd name="T0" fmla="*/ 46 w 61"/>
                <a:gd name="T1" fmla="*/ 0 h 30"/>
                <a:gd name="T2" fmla="*/ 15 w 61"/>
                <a:gd name="T3" fmla="*/ 0 h 30"/>
                <a:gd name="T4" fmla="*/ 0 w 61"/>
                <a:gd name="T5" fmla="*/ 15 h 30"/>
                <a:gd name="T6" fmla="*/ 15 w 61"/>
                <a:gd name="T7" fmla="*/ 30 h 30"/>
                <a:gd name="T8" fmla="*/ 46 w 61"/>
                <a:gd name="T9" fmla="*/ 30 h 30"/>
                <a:gd name="T10" fmla="*/ 61 w 61"/>
                <a:gd name="T11" fmla="*/ 15 h 30"/>
                <a:gd name="T12" fmla="*/ 46 w 61"/>
                <a:gd name="T13" fmla="*/ 0 h 30"/>
                <a:gd name="T14" fmla="*/ 46 w 61"/>
                <a:gd name="T15" fmla="*/ 0 h 30"/>
                <a:gd name="T16" fmla="*/ 46 w 6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0">
                  <a:moveTo>
                    <a:pt x="4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5" y="30"/>
                    <a:pt x="61" y="23"/>
                    <a:pt x="61" y="15"/>
                  </a:cubicBezTo>
                  <a:cubicBezTo>
                    <a:pt x="61" y="7"/>
                    <a:pt x="55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85">
              <a:extLst>
                <a:ext uri="{FF2B5EF4-FFF2-40B4-BE49-F238E27FC236}">
                  <a16:creationId xmlns:a16="http://schemas.microsoft.com/office/drawing/2014/main" id="{00DE003A-7B70-C7F3-16F5-FA614A3EB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487" y="7104063"/>
              <a:ext cx="142875" cy="69850"/>
            </a:xfrm>
            <a:custGeom>
              <a:avLst/>
              <a:gdLst>
                <a:gd name="T0" fmla="*/ 46 w 61"/>
                <a:gd name="T1" fmla="*/ 0 h 30"/>
                <a:gd name="T2" fmla="*/ 15 w 61"/>
                <a:gd name="T3" fmla="*/ 0 h 30"/>
                <a:gd name="T4" fmla="*/ 0 w 61"/>
                <a:gd name="T5" fmla="*/ 15 h 30"/>
                <a:gd name="T6" fmla="*/ 15 w 61"/>
                <a:gd name="T7" fmla="*/ 30 h 30"/>
                <a:gd name="T8" fmla="*/ 46 w 61"/>
                <a:gd name="T9" fmla="*/ 30 h 30"/>
                <a:gd name="T10" fmla="*/ 61 w 61"/>
                <a:gd name="T11" fmla="*/ 15 h 30"/>
                <a:gd name="T12" fmla="*/ 46 w 61"/>
                <a:gd name="T13" fmla="*/ 0 h 30"/>
                <a:gd name="T14" fmla="*/ 46 w 61"/>
                <a:gd name="T15" fmla="*/ 0 h 30"/>
                <a:gd name="T16" fmla="*/ 46 w 6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0">
                  <a:moveTo>
                    <a:pt x="4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4" y="30"/>
                    <a:pt x="61" y="23"/>
                    <a:pt x="61" y="15"/>
                  </a:cubicBezTo>
                  <a:cubicBezTo>
                    <a:pt x="61" y="7"/>
                    <a:pt x="54" y="0"/>
                    <a:pt x="46" y="0"/>
                  </a:cubicBezTo>
                  <a:close/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86">
              <a:extLst>
                <a:ext uri="{FF2B5EF4-FFF2-40B4-BE49-F238E27FC236}">
                  <a16:creationId xmlns:a16="http://schemas.microsoft.com/office/drawing/2014/main" id="{5A52B32D-5D26-3619-6B99-9DB58F1AF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96925" y="6818313"/>
              <a:ext cx="141288" cy="114300"/>
            </a:xfrm>
            <a:custGeom>
              <a:avLst/>
              <a:gdLst>
                <a:gd name="T0" fmla="*/ 57 w 61"/>
                <a:gd name="T1" fmla="*/ 9 h 49"/>
                <a:gd name="T2" fmla="*/ 36 w 61"/>
                <a:gd name="T3" fmla="*/ 4 h 49"/>
                <a:gd name="T4" fmla="*/ 10 w 61"/>
                <a:gd name="T5" fmla="*/ 19 h 49"/>
                <a:gd name="T6" fmla="*/ 4 w 61"/>
                <a:gd name="T7" fmla="*/ 39 h 49"/>
                <a:gd name="T8" fmla="*/ 25 w 61"/>
                <a:gd name="T9" fmla="*/ 45 h 49"/>
                <a:gd name="T10" fmla="*/ 51 w 61"/>
                <a:gd name="T11" fmla="*/ 30 h 49"/>
                <a:gd name="T12" fmla="*/ 57 w 61"/>
                <a:gd name="T13" fmla="*/ 9 h 49"/>
                <a:gd name="T14" fmla="*/ 57 w 61"/>
                <a:gd name="T15" fmla="*/ 9 h 49"/>
                <a:gd name="T16" fmla="*/ 57 w 61"/>
                <a:gd name="T17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9">
                  <a:moveTo>
                    <a:pt x="57" y="9"/>
                  </a:moveTo>
                  <a:cubicBezTo>
                    <a:pt x="52" y="2"/>
                    <a:pt x="43" y="0"/>
                    <a:pt x="36" y="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" y="23"/>
                    <a:pt x="0" y="32"/>
                    <a:pt x="4" y="39"/>
                  </a:cubicBezTo>
                  <a:cubicBezTo>
                    <a:pt x="9" y="47"/>
                    <a:pt x="18" y="49"/>
                    <a:pt x="25" y="4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8" y="26"/>
                    <a:pt x="61" y="16"/>
                    <a:pt x="57" y="9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87">
              <a:extLst>
                <a:ext uri="{FF2B5EF4-FFF2-40B4-BE49-F238E27FC236}">
                  <a16:creationId xmlns:a16="http://schemas.microsoft.com/office/drawing/2014/main" id="{25E0FB04-C0B7-DCEF-19A3-9B08F79B2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76312" y="6611938"/>
              <a:ext cx="115888" cy="141288"/>
            </a:xfrm>
            <a:custGeom>
              <a:avLst/>
              <a:gdLst>
                <a:gd name="T0" fmla="*/ 40 w 50"/>
                <a:gd name="T1" fmla="*/ 5 h 61"/>
                <a:gd name="T2" fmla="*/ 19 w 50"/>
                <a:gd name="T3" fmla="*/ 10 h 61"/>
                <a:gd name="T4" fmla="*/ 4 w 50"/>
                <a:gd name="T5" fmla="*/ 36 h 61"/>
                <a:gd name="T6" fmla="*/ 10 w 50"/>
                <a:gd name="T7" fmla="*/ 57 h 61"/>
                <a:gd name="T8" fmla="*/ 30 w 50"/>
                <a:gd name="T9" fmla="*/ 51 h 61"/>
                <a:gd name="T10" fmla="*/ 45 w 50"/>
                <a:gd name="T11" fmla="*/ 25 h 61"/>
                <a:gd name="T12" fmla="*/ 40 w 50"/>
                <a:gd name="T13" fmla="*/ 5 h 61"/>
                <a:gd name="T14" fmla="*/ 40 w 50"/>
                <a:gd name="T15" fmla="*/ 5 h 61"/>
                <a:gd name="T16" fmla="*/ 40 w 50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0" y="5"/>
                  </a:moveTo>
                  <a:cubicBezTo>
                    <a:pt x="33" y="0"/>
                    <a:pt x="23" y="3"/>
                    <a:pt x="19" y="1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3"/>
                    <a:pt x="3" y="53"/>
                    <a:pt x="10" y="57"/>
                  </a:cubicBezTo>
                  <a:cubicBezTo>
                    <a:pt x="17" y="61"/>
                    <a:pt x="26" y="59"/>
                    <a:pt x="30" y="51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50" y="18"/>
                    <a:pt x="47" y="9"/>
                    <a:pt x="40" y="5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88">
              <a:extLst>
                <a:ext uri="{FF2B5EF4-FFF2-40B4-BE49-F238E27FC236}">
                  <a16:creationId xmlns:a16="http://schemas.microsoft.com/office/drawing/2014/main" id="{08D7A33F-B7DE-AAE9-8BB9-7DDFCA621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8150" y="7597776"/>
              <a:ext cx="1052513" cy="139700"/>
            </a:xfrm>
            <a:custGeom>
              <a:avLst/>
              <a:gdLst>
                <a:gd name="T0" fmla="*/ 407 w 452"/>
                <a:gd name="T1" fmla="*/ 0 h 60"/>
                <a:gd name="T2" fmla="*/ 45 w 452"/>
                <a:gd name="T3" fmla="*/ 0 h 60"/>
                <a:gd name="T4" fmla="*/ 0 w 452"/>
                <a:gd name="T5" fmla="*/ 45 h 60"/>
                <a:gd name="T6" fmla="*/ 15 w 452"/>
                <a:gd name="T7" fmla="*/ 60 h 60"/>
                <a:gd name="T8" fmla="*/ 437 w 452"/>
                <a:gd name="T9" fmla="*/ 60 h 60"/>
                <a:gd name="T10" fmla="*/ 452 w 452"/>
                <a:gd name="T11" fmla="*/ 45 h 60"/>
                <a:gd name="T12" fmla="*/ 407 w 452"/>
                <a:gd name="T13" fmla="*/ 0 h 60"/>
                <a:gd name="T14" fmla="*/ 407 w 452"/>
                <a:gd name="T15" fmla="*/ 0 h 60"/>
                <a:gd name="T16" fmla="*/ 407 w 452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60">
                  <a:moveTo>
                    <a:pt x="407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3"/>
                    <a:pt x="7" y="60"/>
                    <a:pt x="15" y="60"/>
                  </a:cubicBezTo>
                  <a:cubicBezTo>
                    <a:pt x="437" y="60"/>
                    <a:pt x="437" y="60"/>
                    <a:pt x="437" y="60"/>
                  </a:cubicBezTo>
                  <a:cubicBezTo>
                    <a:pt x="445" y="60"/>
                    <a:pt x="452" y="53"/>
                    <a:pt x="452" y="45"/>
                  </a:cubicBezTo>
                  <a:cubicBezTo>
                    <a:pt x="452" y="20"/>
                    <a:pt x="431" y="0"/>
                    <a:pt x="407" y="0"/>
                  </a:cubicBezTo>
                  <a:close/>
                  <a:moveTo>
                    <a:pt x="407" y="0"/>
                  </a:moveTo>
                  <a:cubicBezTo>
                    <a:pt x="407" y="0"/>
                    <a:pt x="407" y="0"/>
                    <a:pt x="4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89">
              <a:extLst>
                <a:ext uri="{FF2B5EF4-FFF2-40B4-BE49-F238E27FC236}">
                  <a16:creationId xmlns:a16="http://schemas.microsoft.com/office/drawing/2014/main" id="{919F5CAB-44AB-FDF9-D4F2-A8B9331B1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55725" y="7458076"/>
              <a:ext cx="349250" cy="69850"/>
            </a:xfrm>
            <a:custGeom>
              <a:avLst/>
              <a:gdLst>
                <a:gd name="T0" fmla="*/ 135 w 150"/>
                <a:gd name="T1" fmla="*/ 0 h 30"/>
                <a:gd name="T2" fmla="*/ 15 w 150"/>
                <a:gd name="T3" fmla="*/ 0 h 30"/>
                <a:gd name="T4" fmla="*/ 0 w 150"/>
                <a:gd name="T5" fmla="*/ 15 h 30"/>
                <a:gd name="T6" fmla="*/ 0 w 150"/>
                <a:gd name="T7" fmla="*/ 30 h 30"/>
                <a:gd name="T8" fmla="*/ 150 w 150"/>
                <a:gd name="T9" fmla="*/ 30 h 30"/>
                <a:gd name="T10" fmla="*/ 150 w 150"/>
                <a:gd name="T11" fmla="*/ 15 h 30"/>
                <a:gd name="T12" fmla="*/ 135 w 150"/>
                <a:gd name="T13" fmla="*/ 0 h 30"/>
                <a:gd name="T14" fmla="*/ 135 w 150"/>
                <a:gd name="T15" fmla="*/ 0 h 30"/>
                <a:gd name="T16" fmla="*/ 135 w 15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0">
                  <a:moveTo>
                    <a:pt x="13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6"/>
                    <a:pt x="143" y="0"/>
                    <a:pt x="135" y="0"/>
                  </a:cubicBezTo>
                  <a:close/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90">
              <a:extLst>
                <a:ext uri="{FF2B5EF4-FFF2-40B4-BE49-F238E27FC236}">
                  <a16:creationId xmlns:a16="http://schemas.microsoft.com/office/drawing/2014/main" id="{CAA67423-F953-A1F9-F685-30BD0F410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85875" y="7040563"/>
              <a:ext cx="69850" cy="198438"/>
            </a:xfrm>
            <a:custGeom>
              <a:avLst/>
              <a:gdLst>
                <a:gd name="T0" fmla="*/ 0 w 30"/>
                <a:gd name="T1" fmla="*/ 0 h 85"/>
                <a:gd name="T2" fmla="*/ 0 w 30"/>
                <a:gd name="T3" fmla="*/ 85 h 85"/>
                <a:gd name="T4" fmla="*/ 30 w 30"/>
                <a:gd name="T5" fmla="*/ 42 h 85"/>
                <a:gd name="T6" fmla="*/ 0 w 30"/>
                <a:gd name="T7" fmla="*/ 0 h 85"/>
                <a:gd name="T8" fmla="*/ 0 w 30"/>
                <a:gd name="T9" fmla="*/ 0 h 85"/>
                <a:gd name="T10" fmla="*/ 0 w 30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5">
                  <a:moveTo>
                    <a:pt x="0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7" y="79"/>
                    <a:pt x="30" y="62"/>
                    <a:pt x="30" y="42"/>
                  </a:cubicBezTo>
                  <a:cubicBezTo>
                    <a:pt x="30" y="23"/>
                    <a:pt x="17" y="6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91">
              <a:extLst>
                <a:ext uri="{FF2B5EF4-FFF2-40B4-BE49-F238E27FC236}">
                  <a16:creationId xmlns:a16="http://schemas.microsoft.com/office/drawing/2014/main" id="{5EFB78CF-1A44-F22C-86E0-EEED868A1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275" y="6753226"/>
              <a:ext cx="769938" cy="774700"/>
            </a:xfrm>
            <a:custGeom>
              <a:avLst/>
              <a:gdLst>
                <a:gd name="T0" fmla="*/ 165 w 331"/>
                <a:gd name="T1" fmla="*/ 0 h 332"/>
                <a:gd name="T2" fmla="*/ 0 w 331"/>
                <a:gd name="T3" fmla="*/ 165 h 332"/>
                <a:gd name="T4" fmla="*/ 0 w 331"/>
                <a:gd name="T5" fmla="*/ 332 h 332"/>
                <a:gd name="T6" fmla="*/ 60 w 331"/>
                <a:gd name="T7" fmla="*/ 332 h 332"/>
                <a:gd name="T8" fmla="*/ 60 w 331"/>
                <a:gd name="T9" fmla="*/ 317 h 332"/>
                <a:gd name="T10" fmla="*/ 105 w 331"/>
                <a:gd name="T11" fmla="*/ 271 h 332"/>
                <a:gd name="T12" fmla="*/ 150 w 331"/>
                <a:gd name="T13" fmla="*/ 271 h 332"/>
                <a:gd name="T14" fmla="*/ 150 w 331"/>
                <a:gd name="T15" fmla="*/ 225 h 332"/>
                <a:gd name="T16" fmla="*/ 105 w 331"/>
                <a:gd name="T17" fmla="*/ 240 h 332"/>
                <a:gd name="T18" fmla="*/ 90 w 331"/>
                <a:gd name="T19" fmla="*/ 225 h 332"/>
                <a:gd name="T20" fmla="*/ 90 w 331"/>
                <a:gd name="T21" fmla="*/ 105 h 332"/>
                <a:gd name="T22" fmla="*/ 105 w 331"/>
                <a:gd name="T23" fmla="*/ 90 h 332"/>
                <a:gd name="T24" fmla="*/ 165 w 331"/>
                <a:gd name="T25" fmla="*/ 120 h 332"/>
                <a:gd name="T26" fmla="*/ 225 w 331"/>
                <a:gd name="T27" fmla="*/ 90 h 332"/>
                <a:gd name="T28" fmla="*/ 240 w 331"/>
                <a:gd name="T29" fmla="*/ 105 h 332"/>
                <a:gd name="T30" fmla="*/ 240 w 331"/>
                <a:gd name="T31" fmla="*/ 225 h 332"/>
                <a:gd name="T32" fmla="*/ 225 w 331"/>
                <a:gd name="T33" fmla="*/ 240 h 332"/>
                <a:gd name="T34" fmla="*/ 180 w 331"/>
                <a:gd name="T35" fmla="*/ 225 h 332"/>
                <a:gd name="T36" fmla="*/ 180 w 331"/>
                <a:gd name="T37" fmla="*/ 271 h 332"/>
                <a:gd name="T38" fmla="*/ 225 w 331"/>
                <a:gd name="T39" fmla="*/ 271 h 332"/>
                <a:gd name="T40" fmla="*/ 270 w 331"/>
                <a:gd name="T41" fmla="*/ 317 h 332"/>
                <a:gd name="T42" fmla="*/ 270 w 331"/>
                <a:gd name="T43" fmla="*/ 332 h 332"/>
                <a:gd name="T44" fmla="*/ 331 w 331"/>
                <a:gd name="T45" fmla="*/ 332 h 332"/>
                <a:gd name="T46" fmla="*/ 331 w 331"/>
                <a:gd name="T47" fmla="*/ 165 h 332"/>
                <a:gd name="T48" fmla="*/ 165 w 331"/>
                <a:gd name="T49" fmla="*/ 0 h 332"/>
                <a:gd name="T50" fmla="*/ 165 w 331"/>
                <a:gd name="T51" fmla="*/ 0 h 332"/>
                <a:gd name="T52" fmla="*/ 165 w 331"/>
                <a:gd name="T5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60" y="332"/>
                    <a:pt x="60" y="332"/>
                    <a:pt x="60" y="332"/>
                  </a:cubicBezTo>
                  <a:cubicBezTo>
                    <a:pt x="60" y="317"/>
                    <a:pt x="60" y="317"/>
                    <a:pt x="60" y="317"/>
                  </a:cubicBezTo>
                  <a:cubicBezTo>
                    <a:pt x="60" y="292"/>
                    <a:pt x="80" y="271"/>
                    <a:pt x="105" y="271"/>
                  </a:cubicBezTo>
                  <a:cubicBezTo>
                    <a:pt x="150" y="271"/>
                    <a:pt x="150" y="271"/>
                    <a:pt x="150" y="271"/>
                  </a:cubicBezTo>
                  <a:cubicBezTo>
                    <a:pt x="150" y="225"/>
                    <a:pt x="150" y="225"/>
                    <a:pt x="150" y="225"/>
                  </a:cubicBezTo>
                  <a:cubicBezTo>
                    <a:pt x="137" y="235"/>
                    <a:pt x="122" y="240"/>
                    <a:pt x="105" y="240"/>
                  </a:cubicBezTo>
                  <a:cubicBezTo>
                    <a:pt x="97" y="240"/>
                    <a:pt x="90" y="234"/>
                    <a:pt x="90" y="225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90" y="97"/>
                    <a:pt x="97" y="90"/>
                    <a:pt x="105" y="90"/>
                  </a:cubicBezTo>
                  <a:cubicBezTo>
                    <a:pt x="130" y="90"/>
                    <a:pt x="151" y="102"/>
                    <a:pt x="165" y="120"/>
                  </a:cubicBezTo>
                  <a:cubicBezTo>
                    <a:pt x="179" y="102"/>
                    <a:pt x="200" y="90"/>
                    <a:pt x="225" y="90"/>
                  </a:cubicBezTo>
                  <a:cubicBezTo>
                    <a:pt x="234" y="90"/>
                    <a:pt x="240" y="97"/>
                    <a:pt x="240" y="10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34"/>
                    <a:pt x="234" y="240"/>
                    <a:pt x="225" y="240"/>
                  </a:cubicBezTo>
                  <a:cubicBezTo>
                    <a:pt x="208" y="240"/>
                    <a:pt x="193" y="235"/>
                    <a:pt x="180" y="225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50" y="271"/>
                    <a:pt x="270" y="292"/>
                    <a:pt x="270" y="317"/>
                  </a:cubicBezTo>
                  <a:cubicBezTo>
                    <a:pt x="270" y="332"/>
                    <a:pt x="270" y="332"/>
                    <a:pt x="270" y="332"/>
                  </a:cubicBezTo>
                  <a:cubicBezTo>
                    <a:pt x="331" y="332"/>
                    <a:pt x="331" y="332"/>
                    <a:pt x="331" y="332"/>
                  </a:cubicBezTo>
                  <a:cubicBezTo>
                    <a:pt x="331" y="165"/>
                    <a:pt x="331" y="165"/>
                    <a:pt x="331" y="165"/>
                  </a:cubicBezTo>
                  <a:cubicBezTo>
                    <a:pt x="331" y="74"/>
                    <a:pt x="256" y="0"/>
                    <a:pt x="165" y="0"/>
                  </a:cubicBezTo>
                  <a:close/>
                  <a:moveTo>
                    <a:pt x="165" y="0"/>
                  </a:move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192">
              <a:extLst>
                <a:ext uri="{FF2B5EF4-FFF2-40B4-BE49-F238E27FC236}">
                  <a16:creationId xmlns:a16="http://schemas.microsoft.com/office/drawing/2014/main" id="{DFDB04A5-EA6D-C462-F77C-922C0B656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46175" y="7040563"/>
              <a:ext cx="69850" cy="198438"/>
            </a:xfrm>
            <a:custGeom>
              <a:avLst/>
              <a:gdLst>
                <a:gd name="T0" fmla="*/ 0 w 30"/>
                <a:gd name="T1" fmla="*/ 42 h 85"/>
                <a:gd name="T2" fmla="*/ 30 w 30"/>
                <a:gd name="T3" fmla="*/ 85 h 85"/>
                <a:gd name="T4" fmla="*/ 30 w 30"/>
                <a:gd name="T5" fmla="*/ 0 h 85"/>
                <a:gd name="T6" fmla="*/ 0 w 30"/>
                <a:gd name="T7" fmla="*/ 42 h 85"/>
                <a:gd name="T8" fmla="*/ 0 w 30"/>
                <a:gd name="T9" fmla="*/ 42 h 85"/>
                <a:gd name="T10" fmla="*/ 0 w 30"/>
                <a:gd name="T11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5">
                  <a:moveTo>
                    <a:pt x="0" y="42"/>
                  </a:moveTo>
                  <a:cubicBezTo>
                    <a:pt x="0" y="62"/>
                    <a:pt x="13" y="79"/>
                    <a:pt x="30" y="8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6"/>
                    <a:pt x="0" y="23"/>
                    <a:pt x="0" y="42"/>
                  </a:cubicBezTo>
                  <a:close/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62" name="Imagem 61">
            <a:extLst>
              <a:ext uri="{FF2B5EF4-FFF2-40B4-BE49-F238E27FC236}">
                <a16:creationId xmlns:a16="http://schemas.microsoft.com/office/drawing/2014/main" id="{951CCF72-D26F-99A9-844A-B39634CFB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71" y="3371451"/>
            <a:ext cx="324000" cy="23613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D3082E6-811C-2777-2BC2-90C1C364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634722" y="1659149"/>
            <a:ext cx="3498056" cy="1749029"/>
          </a:xfrm>
          <a:custGeom>
            <a:avLst/>
            <a:gdLst>
              <a:gd name="T0" fmla="*/ 2178 w 4356"/>
              <a:gd name="T1" fmla="*/ 2178 h 2178"/>
              <a:gd name="T2" fmla="*/ 164 w 4356"/>
              <a:gd name="T3" fmla="*/ 2177 h 2178"/>
              <a:gd name="T4" fmla="*/ 7 w 4356"/>
              <a:gd name="T5" fmla="*/ 2009 h 2178"/>
              <a:gd name="T6" fmla="*/ 2178 w 4356"/>
              <a:gd name="T7" fmla="*/ 0 h 2178"/>
              <a:gd name="T8" fmla="*/ 4349 w 4356"/>
              <a:gd name="T9" fmla="*/ 2009 h 2178"/>
              <a:gd name="T10" fmla="*/ 4192 w 4356"/>
              <a:gd name="T11" fmla="*/ 2178 h 2178"/>
              <a:gd name="T12" fmla="*/ 2178 w 4356"/>
              <a:gd name="T13" fmla="*/ 2178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6" h="2178">
                <a:moveTo>
                  <a:pt x="2178" y="2178"/>
                </a:moveTo>
                <a:cubicBezTo>
                  <a:pt x="164" y="2177"/>
                  <a:pt x="164" y="2177"/>
                  <a:pt x="164" y="2177"/>
                </a:cubicBezTo>
                <a:cubicBezTo>
                  <a:pt x="72" y="2177"/>
                  <a:pt x="0" y="2100"/>
                  <a:pt x="7" y="2009"/>
                </a:cubicBezTo>
                <a:cubicBezTo>
                  <a:pt x="95" y="892"/>
                  <a:pt x="1040" y="0"/>
                  <a:pt x="2178" y="0"/>
                </a:cubicBezTo>
                <a:cubicBezTo>
                  <a:pt x="3316" y="0"/>
                  <a:pt x="4262" y="892"/>
                  <a:pt x="4349" y="2009"/>
                </a:cubicBezTo>
                <a:cubicBezTo>
                  <a:pt x="4356" y="2100"/>
                  <a:pt x="4284" y="2178"/>
                  <a:pt x="4192" y="2178"/>
                </a:cubicBezTo>
                <a:lnTo>
                  <a:pt x="2178" y="21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62351" y="3045620"/>
            <a:ext cx="2019300" cy="201930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752969" y="2519970"/>
            <a:ext cx="670322" cy="670322"/>
          </a:xfrm>
          <a:custGeom>
            <a:avLst/>
            <a:gdLst>
              <a:gd name="T0" fmla="*/ 63 w 835"/>
              <a:gd name="T1" fmla="*/ 533 h 835"/>
              <a:gd name="T2" fmla="*/ 302 w 835"/>
              <a:gd name="T3" fmla="*/ 63 h 835"/>
              <a:gd name="T4" fmla="*/ 771 w 835"/>
              <a:gd name="T5" fmla="*/ 302 h 835"/>
              <a:gd name="T6" fmla="*/ 532 w 835"/>
              <a:gd name="T7" fmla="*/ 772 h 835"/>
              <a:gd name="T8" fmla="*/ 63 w 835"/>
              <a:gd name="T9" fmla="*/ 533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5" h="835">
                <a:moveTo>
                  <a:pt x="63" y="533"/>
                </a:moveTo>
                <a:cubicBezTo>
                  <a:pt x="0" y="337"/>
                  <a:pt x="107" y="127"/>
                  <a:pt x="302" y="63"/>
                </a:cubicBezTo>
                <a:cubicBezTo>
                  <a:pt x="498" y="0"/>
                  <a:pt x="708" y="107"/>
                  <a:pt x="771" y="302"/>
                </a:cubicBezTo>
                <a:cubicBezTo>
                  <a:pt x="835" y="498"/>
                  <a:pt x="728" y="708"/>
                  <a:pt x="532" y="772"/>
                </a:cubicBezTo>
                <a:cubicBezTo>
                  <a:pt x="337" y="835"/>
                  <a:pt x="127" y="728"/>
                  <a:pt x="63" y="5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5096934" y="1619857"/>
            <a:ext cx="678656" cy="677466"/>
          </a:xfrm>
          <a:custGeom>
            <a:avLst/>
            <a:gdLst>
              <a:gd name="T0" fmla="*/ 204 w 845"/>
              <a:gd name="T1" fmla="*/ 723 h 844"/>
              <a:gd name="T2" fmla="*/ 121 w 845"/>
              <a:gd name="T3" fmla="*/ 203 h 844"/>
              <a:gd name="T4" fmla="*/ 641 w 845"/>
              <a:gd name="T5" fmla="*/ 120 h 844"/>
              <a:gd name="T6" fmla="*/ 724 w 845"/>
              <a:gd name="T7" fmla="*/ 641 h 844"/>
              <a:gd name="T8" fmla="*/ 204 w 845"/>
              <a:gd name="T9" fmla="*/ 723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844">
                <a:moveTo>
                  <a:pt x="204" y="723"/>
                </a:moveTo>
                <a:cubicBezTo>
                  <a:pt x="37" y="602"/>
                  <a:pt x="0" y="369"/>
                  <a:pt x="121" y="203"/>
                </a:cubicBezTo>
                <a:cubicBezTo>
                  <a:pt x="242" y="36"/>
                  <a:pt x="475" y="0"/>
                  <a:pt x="641" y="120"/>
                </a:cubicBezTo>
                <a:cubicBezTo>
                  <a:pt x="808" y="241"/>
                  <a:pt x="845" y="474"/>
                  <a:pt x="724" y="641"/>
                </a:cubicBezTo>
                <a:cubicBezTo>
                  <a:pt x="603" y="807"/>
                  <a:pt x="370" y="844"/>
                  <a:pt x="204" y="7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991909" y="1619857"/>
            <a:ext cx="678656" cy="677466"/>
          </a:xfrm>
          <a:custGeom>
            <a:avLst/>
            <a:gdLst>
              <a:gd name="T0" fmla="*/ 641 w 845"/>
              <a:gd name="T1" fmla="*/ 723 h 844"/>
              <a:gd name="T2" fmla="*/ 121 w 845"/>
              <a:gd name="T3" fmla="*/ 641 h 844"/>
              <a:gd name="T4" fmla="*/ 204 w 845"/>
              <a:gd name="T5" fmla="*/ 120 h 844"/>
              <a:gd name="T6" fmla="*/ 724 w 845"/>
              <a:gd name="T7" fmla="*/ 203 h 844"/>
              <a:gd name="T8" fmla="*/ 641 w 845"/>
              <a:gd name="T9" fmla="*/ 723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" h="844">
                <a:moveTo>
                  <a:pt x="641" y="723"/>
                </a:moveTo>
                <a:cubicBezTo>
                  <a:pt x="475" y="844"/>
                  <a:pt x="242" y="807"/>
                  <a:pt x="121" y="641"/>
                </a:cubicBezTo>
                <a:cubicBezTo>
                  <a:pt x="0" y="474"/>
                  <a:pt x="37" y="241"/>
                  <a:pt x="204" y="120"/>
                </a:cubicBezTo>
                <a:cubicBezTo>
                  <a:pt x="370" y="0"/>
                  <a:pt x="603" y="36"/>
                  <a:pt x="724" y="203"/>
                </a:cubicBezTo>
                <a:cubicBezTo>
                  <a:pt x="845" y="369"/>
                  <a:pt x="808" y="602"/>
                  <a:pt x="641" y="7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2344209" y="2519970"/>
            <a:ext cx="670322" cy="670322"/>
          </a:xfrm>
          <a:custGeom>
            <a:avLst/>
            <a:gdLst>
              <a:gd name="T0" fmla="*/ 772 w 835"/>
              <a:gd name="T1" fmla="*/ 533 h 835"/>
              <a:gd name="T2" fmla="*/ 303 w 835"/>
              <a:gd name="T3" fmla="*/ 772 h 835"/>
              <a:gd name="T4" fmla="*/ 64 w 835"/>
              <a:gd name="T5" fmla="*/ 302 h 835"/>
              <a:gd name="T6" fmla="*/ 533 w 835"/>
              <a:gd name="T7" fmla="*/ 63 h 835"/>
              <a:gd name="T8" fmla="*/ 772 w 835"/>
              <a:gd name="T9" fmla="*/ 533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5" h="835">
                <a:moveTo>
                  <a:pt x="772" y="533"/>
                </a:moveTo>
                <a:cubicBezTo>
                  <a:pt x="708" y="728"/>
                  <a:pt x="498" y="835"/>
                  <a:pt x="303" y="772"/>
                </a:cubicBezTo>
                <a:cubicBezTo>
                  <a:pt x="107" y="708"/>
                  <a:pt x="0" y="498"/>
                  <a:pt x="64" y="302"/>
                </a:cubicBezTo>
                <a:cubicBezTo>
                  <a:pt x="127" y="107"/>
                  <a:pt x="337" y="0"/>
                  <a:pt x="533" y="63"/>
                </a:cubicBezTo>
                <a:cubicBezTo>
                  <a:pt x="728" y="127"/>
                  <a:pt x="835" y="337"/>
                  <a:pt x="772" y="5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437202" y="2124682"/>
            <a:ext cx="520304" cy="692944"/>
          </a:xfrm>
          <a:custGeom>
            <a:avLst/>
            <a:gdLst>
              <a:gd name="T0" fmla="*/ 105 w 648"/>
              <a:gd name="T1" fmla="*/ 29 h 864"/>
              <a:gd name="T2" fmla="*/ 30 w 648"/>
              <a:gd name="T3" fmla="*/ 17 h 864"/>
              <a:gd name="T4" fmla="*/ 18 w 648"/>
              <a:gd name="T5" fmla="*/ 93 h 864"/>
              <a:gd name="T6" fmla="*/ 87 w 648"/>
              <a:gd name="T7" fmla="*/ 109 h 864"/>
              <a:gd name="T8" fmla="*/ 635 w 648"/>
              <a:gd name="T9" fmla="*/ 864 h 864"/>
              <a:gd name="T10" fmla="*/ 648 w 648"/>
              <a:gd name="T11" fmla="*/ 855 h 864"/>
              <a:gd name="T12" fmla="*/ 99 w 648"/>
              <a:gd name="T13" fmla="*/ 100 h 864"/>
              <a:gd name="T14" fmla="*/ 105 w 648"/>
              <a:gd name="T15" fmla="*/ 29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8" h="864">
                <a:moveTo>
                  <a:pt x="105" y="29"/>
                </a:moveTo>
                <a:cubicBezTo>
                  <a:pt x="88" y="5"/>
                  <a:pt x="54" y="0"/>
                  <a:pt x="30" y="17"/>
                </a:cubicBezTo>
                <a:cubicBezTo>
                  <a:pt x="6" y="35"/>
                  <a:pt x="0" y="69"/>
                  <a:pt x="18" y="93"/>
                </a:cubicBezTo>
                <a:cubicBezTo>
                  <a:pt x="34" y="115"/>
                  <a:pt x="63" y="121"/>
                  <a:pt x="87" y="109"/>
                </a:cubicBezTo>
                <a:cubicBezTo>
                  <a:pt x="635" y="864"/>
                  <a:pt x="635" y="864"/>
                  <a:pt x="635" y="864"/>
                </a:cubicBezTo>
                <a:cubicBezTo>
                  <a:pt x="648" y="855"/>
                  <a:pt x="648" y="855"/>
                  <a:pt x="648" y="855"/>
                </a:cubicBezTo>
                <a:cubicBezTo>
                  <a:pt x="99" y="100"/>
                  <a:pt x="99" y="100"/>
                  <a:pt x="99" y="100"/>
                </a:cubicBezTo>
                <a:cubicBezTo>
                  <a:pt x="118" y="81"/>
                  <a:pt x="121" y="51"/>
                  <a:pt x="105" y="2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2883563" y="2887873"/>
            <a:ext cx="803672" cy="300038"/>
          </a:xfrm>
          <a:custGeom>
            <a:avLst/>
            <a:gdLst>
              <a:gd name="T0" fmla="*/ 78 w 1002"/>
              <a:gd name="T1" fmla="*/ 9 h 373"/>
              <a:gd name="T2" fmla="*/ 9 w 1002"/>
              <a:gd name="T3" fmla="*/ 44 h 373"/>
              <a:gd name="T4" fmla="*/ 44 w 1002"/>
              <a:gd name="T5" fmla="*/ 112 h 373"/>
              <a:gd name="T6" fmla="*/ 109 w 1002"/>
              <a:gd name="T7" fmla="*/ 85 h 373"/>
              <a:gd name="T8" fmla="*/ 997 w 1002"/>
              <a:gd name="T9" fmla="*/ 373 h 373"/>
              <a:gd name="T10" fmla="*/ 1002 w 1002"/>
              <a:gd name="T11" fmla="*/ 358 h 373"/>
              <a:gd name="T12" fmla="*/ 114 w 1002"/>
              <a:gd name="T13" fmla="*/ 69 h 373"/>
              <a:gd name="T14" fmla="*/ 78 w 1002"/>
              <a:gd name="T15" fmla="*/ 9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2" h="373">
                <a:moveTo>
                  <a:pt x="78" y="9"/>
                </a:moveTo>
                <a:cubicBezTo>
                  <a:pt x="49" y="0"/>
                  <a:pt x="19" y="15"/>
                  <a:pt x="9" y="44"/>
                </a:cubicBezTo>
                <a:cubicBezTo>
                  <a:pt x="0" y="72"/>
                  <a:pt x="16" y="103"/>
                  <a:pt x="44" y="112"/>
                </a:cubicBezTo>
                <a:cubicBezTo>
                  <a:pt x="70" y="120"/>
                  <a:pt x="98" y="108"/>
                  <a:pt x="109" y="85"/>
                </a:cubicBezTo>
                <a:cubicBezTo>
                  <a:pt x="997" y="373"/>
                  <a:pt x="997" y="373"/>
                  <a:pt x="997" y="373"/>
                </a:cubicBezTo>
                <a:cubicBezTo>
                  <a:pt x="1002" y="358"/>
                  <a:pt x="1002" y="358"/>
                  <a:pt x="1002" y="35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9" y="43"/>
                  <a:pt x="104" y="17"/>
                  <a:pt x="78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080266" y="2887873"/>
            <a:ext cx="803672" cy="300038"/>
          </a:xfrm>
          <a:custGeom>
            <a:avLst/>
            <a:gdLst>
              <a:gd name="T0" fmla="*/ 993 w 1002"/>
              <a:gd name="T1" fmla="*/ 44 h 373"/>
              <a:gd name="T2" fmla="*/ 924 w 1002"/>
              <a:gd name="T3" fmla="*/ 9 h 373"/>
              <a:gd name="T4" fmla="*/ 888 w 1002"/>
              <a:gd name="T5" fmla="*/ 69 h 373"/>
              <a:gd name="T6" fmla="*/ 0 w 1002"/>
              <a:gd name="T7" fmla="*/ 358 h 373"/>
              <a:gd name="T8" fmla="*/ 5 w 1002"/>
              <a:gd name="T9" fmla="*/ 373 h 373"/>
              <a:gd name="T10" fmla="*/ 893 w 1002"/>
              <a:gd name="T11" fmla="*/ 85 h 373"/>
              <a:gd name="T12" fmla="*/ 958 w 1002"/>
              <a:gd name="T13" fmla="*/ 112 h 373"/>
              <a:gd name="T14" fmla="*/ 993 w 1002"/>
              <a:gd name="T15" fmla="*/ 4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2" h="373">
                <a:moveTo>
                  <a:pt x="993" y="44"/>
                </a:moveTo>
                <a:cubicBezTo>
                  <a:pt x="983" y="15"/>
                  <a:pt x="953" y="0"/>
                  <a:pt x="924" y="9"/>
                </a:cubicBezTo>
                <a:cubicBezTo>
                  <a:pt x="898" y="17"/>
                  <a:pt x="883" y="43"/>
                  <a:pt x="888" y="69"/>
                </a:cubicBezTo>
                <a:cubicBezTo>
                  <a:pt x="0" y="358"/>
                  <a:pt x="0" y="358"/>
                  <a:pt x="0" y="358"/>
                </a:cubicBezTo>
                <a:cubicBezTo>
                  <a:pt x="5" y="373"/>
                  <a:pt x="5" y="373"/>
                  <a:pt x="5" y="373"/>
                </a:cubicBezTo>
                <a:cubicBezTo>
                  <a:pt x="893" y="85"/>
                  <a:pt x="893" y="85"/>
                  <a:pt x="893" y="85"/>
                </a:cubicBezTo>
                <a:cubicBezTo>
                  <a:pt x="904" y="108"/>
                  <a:pt x="932" y="120"/>
                  <a:pt x="958" y="112"/>
                </a:cubicBezTo>
                <a:cubicBezTo>
                  <a:pt x="986" y="103"/>
                  <a:pt x="1002" y="72"/>
                  <a:pt x="993" y="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4809993" y="2124682"/>
            <a:ext cx="520304" cy="692944"/>
          </a:xfrm>
          <a:custGeom>
            <a:avLst/>
            <a:gdLst>
              <a:gd name="T0" fmla="*/ 630 w 648"/>
              <a:gd name="T1" fmla="*/ 93 h 864"/>
              <a:gd name="T2" fmla="*/ 618 w 648"/>
              <a:gd name="T3" fmla="*/ 17 h 864"/>
              <a:gd name="T4" fmla="*/ 543 w 648"/>
              <a:gd name="T5" fmla="*/ 29 h 864"/>
              <a:gd name="T6" fmla="*/ 549 w 648"/>
              <a:gd name="T7" fmla="*/ 100 h 864"/>
              <a:gd name="T8" fmla="*/ 0 w 648"/>
              <a:gd name="T9" fmla="*/ 855 h 864"/>
              <a:gd name="T10" fmla="*/ 13 w 648"/>
              <a:gd name="T11" fmla="*/ 864 h 864"/>
              <a:gd name="T12" fmla="*/ 561 w 648"/>
              <a:gd name="T13" fmla="*/ 109 h 864"/>
              <a:gd name="T14" fmla="*/ 630 w 648"/>
              <a:gd name="T15" fmla="*/ 93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8" h="864">
                <a:moveTo>
                  <a:pt x="630" y="93"/>
                </a:moveTo>
                <a:cubicBezTo>
                  <a:pt x="648" y="69"/>
                  <a:pt x="642" y="35"/>
                  <a:pt x="618" y="17"/>
                </a:cubicBezTo>
                <a:cubicBezTo>
                  <a:pt x="594" y="0"/>
                  <a:pt x="560" y="5"/>
                  <a:pt x="543" y="29"/>
                </a:cubicBezTo>
                <a:cubicBezTo>
                  <a:pt x="527" y="51"/>
                  <a:pt x="530" y="81"/>
                  <a:pt x="549" y="100"/>
                </a:cubicBezTo>
                <a:cubicBezTo>
                  <a:pt x="0" y="855"/>
                  <a:pt x="0" y="855"/>
                  <a:pt x="0" y="855"/>
                </a:cubicBezTo>
                <a:cubicBezTo>
                  <a:pt x="13" y="864"/>
                  <a:pt x="13" y="864"/>
                  <a:pt x="13" y="864"/>
                </a:cubicBezTo>
                <a:cubicBezTo>
                  <a:pt x="561" y="109"/>
                  <a:pt x="561" y="109"/>
                  <a:pt x="561" y="109"/>
                </a:cubicBezTo>
                <a:cubicBezTo>
                  <a:pt x="585" y="121"/>
                  <a:pt x="614" y="115"/>
                  <a:pt x="630" y="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Oval 6"/>
          <p:cNvSpPr>
            <a:spLocks noChangeArrowheads="1"/>
          </p:cNvSpPr>
          <p:nvPr/>
        </p:nvSpPr>
        <p:spPr bwMode="auto">
          <a:xfrm>
            <a:off x="3606509" y="2630937"/>
            <a:ext cx="1554480" cy="15544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295717" y="2438580"/>
            <a:ext cx="193239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Anexos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Inesperados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887532" y="1287609"/>
            <a:ext cx="194951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Geral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E-mail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383349" y="2592698"/>
            <a:ext cx="209561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Verificação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Independente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418410" y="1261331"/>
            <a:ext cx="2039077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Genéricas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227813" y="2722796"/>
            <a:ext cx="2019300" cy="10259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E-mails de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podem conter anexos suspeitos. Evite abrir anexos de e-mails de remetentes desconhecidos ou suspeitos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830315" y="1532171"/>
            <a:ext cx="2019300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E-mails de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vezes têm design mal feito, com logotipos distorcidos ou layout desalinhado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346963" y="2875721"/>
            <a:ext cx="2110524" cy="143629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receber um e-mail suspeito de uma empresa, entre em contato diretamente por meios alternativos, dessa forma verificando a autenticidade do contacto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5869785" y="1543447"/>
            <a:ext cx="2609179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Mensagens que usam cumprimentos genéricos (como "Prezado Cliente") podem indicar um e-mail é suspeito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84861" y="1800499"/>
            <a:ext cx="302802" cy="316185"/>
            <a:chOff x="10134601" y="6537326"/>
            <a:chExt cx="1149350" cy="1200150"/>
          </a:xfrm>
          <a:solidFill>
            <a:schemeClr val="bg1"/>
          </a:solidFill>
        </p:grpSpPr>
        <p:sp>
          <p:nvSpPr>
            <p:cNvPr id="30" name="Freeform 140"/>
            <p:cNvSpPr>
              <a:spLocks noEditPoints="1"/>
            </p:cNvSpPr>
            <p:nvPr/>
          </p:nvSpPr>
          <p:spPr bwMode="auto">
            <a:xfrm>
              <a:off x="10321926" y="6811963"/>
              <a:ext cx="773113" cy="520700"/>
            </a:xfrm>
            <a:custGeom>
              <a:avLst/>
              <a:gdLst>
                <a:gd name="T0" fmla="*/ 321 w 332"/>
                <a:gd name="T1" fmla="*/ 47 h 223"/>
                <a:gd name="T2" fmla="*/ 166 w 332"/>
                <a:gd name="T3" fmla="*/ 0 h 223"/>
                <a:gd name="T4" fmla="*/ 12 w 332"/>
                <a:gd name="T5" fmla="*/ 46 h 223"/>
                <a:gd name="T6" fmla="*/ 0 w 332"/>
                <a:gd name="T7" fmla="*/ 76 h 223"/>
                <a:gd name="T8" fmla="*/ 25 w 332"/>
                <a:gd name="T9" fmla="*/ 117 h 223"/>
                <a:gd name="T10" fmla="*/ 25 w 332"/>
                <a:gd name="T11" fmla="*/ 117 h 223"/>
                <a:gd name="T12" fmla="*/ 25 w 332"/>
                <a:gd name="T13" fmla="*/ 117 h 223"/>
                <a:gd name="T14" fmla="*/ 25 w 332"/>
                <a:gd name="T15" fmla="*/ 117 h 223"/>
                <a:gd name="T16" fmla="*/ 25 w 332"/>
                <a:gd name="T17" fmla="*/ 117 h 223"/>
                <a:gd name="T18" fmla="*/ 159 w 332"/>
                <a:gd name="T19" fmla="*/ 220 h 223"/>
                <a:gd name="T20" fmla="*/ 168 w 332"/>
                <a:gd name="T21" fmla="*/ 223 h 223"/>
                <a:gd name="T22" fmla="*/ 178 w 332"/>
                <a:gd name="T23" fmla="*/ 220 h 223"/>
                <a:gd name="T24" fmla="*/ 309 w 332"/>
                <a:gd name="T25" fmla="*/ 116 h 223"/>
                <a:gd name="T26" fmla="*/ 309 w 332"/>
                <a:gd name="T27" fmla="*/ 116 h 223"/>
                <a:gd name="T28" fmla="*/ 332 w 332"/>
                <a:gd name="T29" fmla="*/ 76 h 223"/>
                <a:gd name="T30" fmla="*/ 321 w 332"/>
                <a:gd name="T31" fmla="*/ 47 h 223"/>
                <a:gd name="T32" fmla="*/ 166 w 332"/>
                <a:gd name="T33" fmla="*/ 91 h 223"/>
                <a:gd name="T34" fmla="*/ 121 w 332"/>
                <a:gd name="T35" fmla="*/ 48 h 223"/>
                <a:gd name="T36" fmla="*/ 121 w 332"/>
                <a:gd name="T37" fmla="*/ 33 h 223"/>
                <a:gd name="T38" fmla="*/ 166 w 332"/>
                <a:gd name="T39" fmla="*/ 30 h 223"/>
                <a:gd name="T40" fmla="*/ 212 w 332"/>
                <a:gd name="T41" fmla="*/ 33 h 223"/>
                <a:gd name="T42" fmla="*/ 212 w 332"/>
                <a:gd name="T43" fmla="*/ 47 h 223"/>
                <a:gd name="T44" fmla="*/ 166 w 332"/>
                <a:gd name="T45" fmla="*/ 91 h 223"/>
                <a:gd name="T46" fmla="*/ 166 w 332"/>
                <a:gd name="T47" fmla="*/ 91 h 223"/>
                <a:gd name="T48" fmla="*/ 166 w 332"/>
                <a:gd name="T49" fmla="*/ 9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2" h="223">
                  <a:moveTo>
                    <a:pt x="321" y="47"/>
                  </a:moveTo>
                  <a:cubicBezTo>
                    <a:pt x="297" y="18"/>
                    <a:pt x="237" y="0"/>
                    <a:pt x="166" y="0"/>
                  </a:cubicBezTo>
                  <a:cubicBezTo>
                    <a:pt x="97" y="0"/>
                    <a:pt x="36" y="18"/>
                    <a:pt x="12" y="46"/>
                  </a:cubicBezTo>
                  <a:cubicBezTo>
                    <a:pt x="5" y="55"/>
                    <a:pt x="0" y="65"/>
                    <a:pt x="0" y="76"/>
                  </a:cubicBezTo>
                  <a:cubicBezTo>
                    <a:pt x="0" y="86"/>
                    <a:pt x="5" y="102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62" y="222"/>
                    <a:pt x="165" y="223"/>
                    <a:pt x="168" y="223"/>
                  </a:cubicBezTo>
                  <a:cubicBezTo>
                    <a:pt x="172" y="223"/>
                    <a:pt x="175" y="222"/>
                    <a:pt x="178" y="220"/>
                  </a:cubicBezTo>
                  <a:cubicBezTo>
                    <a:pt x="309" y="116"/>
                    <a:pt x="309" y="116"/>
                    <a:pt x="309" y="116"/>
                  </a:cubicBezTo>
                  <a:cubicBezTo>
                    <a:pt x="309" y="116"/>
                    <a:pt x="309" y="116"/>
                    <a:pt x="309" y="116"/>
                  </a:cubicBezTo>
                  <a:cubicBezTo>
                    <a:pt x="328" y="101"/>
                    <a:pt x="332" y="86"/>
                    <a:pt x="332" y="76"/>
                  </a:cubicBezTo>
                  <a:cubicBezTo>
                    <a:pt x="332" y="65"/>
                    <a:pt x="328" y="55"/>
                    <a:pt x="321" y="47"/>
                  </a:cubicBezTo>
                  <a:close/>
                  <a:moveTo>
                    <a:pt x="166" y="91"/>
                  </a:moveTo>
                  <a:cubicBezTo>
                    <a:pt x="142" y="91"/>
                    <a:pt x="122" y="72"/>
                    <a:pt x="121" y="48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35" y="31"/>
                    <a:pt x="150" y="30"/>
                    <a:pt x="166" y="30"/>
                  </a:cubicBezTo>
                  <a:cubicBezTo>
                    <a:pt x="182" y="30"/>
                    <a:pt x="198" y="31"/>
                    <a:pt x="212" y="33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72"/>
                    <a:pt x="191" y="91"/>
                    <a:pt x="166" y="91"/>
                  </a:cubicBezTo>
                  <a:close/>
                  <a:moveTo>
                    <a:pt x="166" y="91"/>
                  </a:moveTo>
                  <a:cubicBezTo>
                    <a:pt x="166" y="91"/>
                    <a:pt x="166" y="91"/>
                    <a:pt x="166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41"/>
            <p:cNvSpPr>
              <a:spLocks noEditPoints="1"/>
            </p:cNvSpPr>
            <p:nvPr/>
          </p:nvSpPr>
          <p:spPr bwMode="auto">
            <a:xfrm>
              <a:off x="10452101" y="6537326"/>
              <a:ext cx="519113" cy="244475"/>
            </a:xfrm>
            <a:custGeom>
              <a:avLst/>
              <a:gdLst>
                <a:gd name="T0" fmla="*/ 173 w 223"/>
                <a:gd name="T1" fmla="*/ 33 h 105"/>
                <a:gd name="T2" fmla="*/ 112 w 223"/>
                <a:gd name="T3" fmla="*/ 1 h 105"/>
                <a:gd name="T4" fmla="*/ 51 w 223"/>
                <a:gd name="T5" fmla="*/ 32 h 105"/>
                <a:gd name="T6" fmla="*/ 0 w 223"/>
                <a:gd name="T7" fmla="*/ 105 h 105"/>
                <a:gd name="T8" fmla="*/ 110 w 223"/>
                <a:gd name="T9" fmla="*/ 88 h 105"/>
                <a:gd name="T10" fmla="*/ 223 w 223"/>
                <a:gd name="T11" fmla="*/ 105 h 105"/>
                <a:gd name="T12" fmla="*/ 173 w 223"/>
                <a:gd name="T13" fmla="*/ 33 h 105"/>
                <a:gd name="T14" fmla="*/ 173 w 223"/>
                <a:gd name="T15" fmla="*/ 33 h 105"/>
                <a:gd name="T16" fmla="*/ 173 w 223"/>
                <a:gd name="T1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05">
                  <a:moveTo>
                    <a:pt x="173" y="33"/>
                  </a:moveTo>
                  <a:cubicBezTo>
                    <a:pt x="159" y="13"/>
                    <a:pt x="137" y="2"/>
                    <a:pt x="112" y="1"/>
                  </a:cubicBezTo>
                  <a:cubicBezTo>
                    <a:pt x="87" y="0"/>
                    <a:pt x="65" y="12"/>
                    <a:pt x="51" y="3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1" y="94"/>
                    <a:pt x="69" y="88"/>
                    <a:pt x="110" y="88"/>
                  </a:cubicBezTo>
                  <a:cubicBezTo>
                    <a:pt x="152" y="88"/>
                    <a:pt x="191" y="94"/>
                    <a:pt x="223" y="105"/>
                  </a:cubicBezTo>
                  <a:lnTo>
                    <a:pt x="173" y="33"/>
                  </a:lnTo>
                  <a:close/>
                  <a:moveTo>
                    <a:pt x="173" y="33"/>
                  </a:moveTo>
                  <a:cubicBezTo>
                    <a:pt x="173" y="33"/>
                    <a:pt x="173" y="33"/>
                    <a:pt x="173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42"/>
            <p:cNvSpPr>
              <a:spLocks noEditPoints="1"/>
            </p:cNvSpPr>
            <p:nvPr/>
          </p:nvSpPr>
          <p:spPr bwMode="auto">
            <a:xfrm>
              <a:off x="10134601" y="7129463"/>
              <a:ext cx="361950" cy="608013"/>
            </a:xfrm>
            <a:custGeom>
              <a:avLst/>
              <a:gdLst>
                <a:gd name="T0" fmla="*/ 80 w 155"/>
                <a:gd name="T1" fmla="*/ 0 h 261"/>
                <a:gd name="T2" fmla="*/ 52 w 155"/>
                <a:gd name="T3" fmla="*/ 46 h 261"/>
                <a:gd name="T4" fmla="*/ 16 w 155"/>
                <a:gd name="T5" fmla="*/ 161 h 261"/>
                <a:gd name="T6" fmla="*/ 88 w 155"/>
                <a:gd name="T7" fmla="*/ 261 h 261"/>
                <a:gd name="T8" fmla="*/ 110 w 155"/>
                <a:gd name="T9" fmla="*/ 261 h 261"/>
                <a:gd name="T10" fmla="*/ 110 w 155"/>
                <a:gd name="T11" fmla="*/ 103 h 261"/>
                <a:gd name="T12" fmla="*/ 155 w 155"/>
                <a:gd name="T13" fmla="*/ 58 h 261"/>
                <a:gd name="T14" fmla="*/ 80 w 155"/>
                <a:gd name="T15" fmla="*/ 0 h 261"/>
                <a:gd name="T16" fmla="*/ 80 w 155"/>
                <a:gd name="T17" fmla="*/ 0 h 261"/>
                <a:gd name="T18" fmla="*/ 80 w 155"/>
                <a:gd name="T1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61">
                  <a:moveTo>
                    <a:pt x="80" y="0"/>
                  </a:moveTo>
                  <a:cubicBezTo>
                    <a:pt x="68" y="13"/>
                    <a:pt x="59" y="29"/>
                    <a:pt x="52" y="46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0" y="210"/>
                    <a:pt x="36" y="261"/>
                    <a:pt x="88" y="261"/>
                  </a:cubicBezTo>
                  <a:cubicBezTo>
                    <a:pt x="110" y="261"/>
                    <a:pt x="110" y="261"/>
                    <a:pt x="110" y="261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78"/>
                    <a:pt x="130" y="58"/>
                    <a:pt x="155" y="58"/>
                  </a:cubicBezTo>
                  <a:cubicBezTo>
                    <a:pt x="148" y="52"/>
                    <a:pt x="86" y="5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43"/>
            <p:cNvSpPr>
              <a:spLocks noEditPoints="1"/>
            </p:cNvSpPr>
            <p:nvPr/>
          </p:nvSpPr>
          <p:spPr bwMode="auto">
            <a:xfrm>
              <a:off x="10463213" y="7334251"/>
              <a:ext cx="492125" cy="403225"/>
            </a:xfrm>
            <a:custGeom>
              <a:avLst/>
              <a:gdLst>
                <a:gd name="T0" fmla="*/ 196 w 211"/>
                <a:gd name="T1" fmla="*/ 0 h 173"/>
                <a:gd name="T2" fmla="*/ 161 w 211"/>
                <a:gd name="T3" fmla="*/ 0 h 173"/>
                <a:gd name="T4" fmla="*/ 135 w 211"/>
                <a:gd name="T5" fmla="*/ 20 h 173"/>
                <a:gd name="T6" fmla="*/ 107 w 211"/>
                <a:gd name="T7" fmla="*/ 30 h 173"/>
                <a:gd name="T8" fmla="*/ 80 w 211"/>
                <a:gd name="T9" fmla="*/ 20 h 173"/>
                <a:gd name="T10" fmla="*/ 53 w 211"/>
                <a:gd name="T11" fmla="*/ 0 h 173"/>
                <a:gd name="T12" fmla="*/ 15 w 211"/>
                <a:gd name="T13" fmla="*/ 0 h 173"/>
                <a:gd name="T14" fmla="*/ 0 w 211"/>
                <a:gd name="T15" fmla="*/ 15 h 173"/>
                <a:gd name="T16" fmla="*/ 0 w 211"/>
                <a:gd name="T17" fmla="*/ 173 h 173"/>
                <a:gd name="T18" fmla="*/ 211 w 211"/>
                <a:gd name="T19" fmla="*/ 173 h 173"/>
                <a:gd name="T20" fmla="*/ 211 w 211"/>
                <a:gd name="T21" fmla="*/ 15 h 173"/>
                <a:gd name="T22" fmla="*/ 196 w 211"/>
                <a:gd name="T23" fmla="*/ 0 h 173"/>
                <a:gd name="T24" fmla="*/ 136 w 211"/>
                <a:gd name="T25" fmla="*/ 78 h 173"/>
                <a:gd name="T26" fmla="*/ 75 w 211"/>
                <a:gd name="T27" fmla="*/ 78 h 173"/>
                <a:gd name="T28" fmla="*/ 60 w 211"/>
                <a:gd name="T29" fmla="*/ 63 h 173"/>
                <a:gd name="T30" fmla="*/ 75 w 211"/>
                <a:gd name="T31" fmla="*/ 48 h 173"/>
                <a:gd name="T32" fmla="*/ 136 w 211"/>
                <a:gd name="T33" fmla="*/ 48 h 173"/>
                <a:gd name="T34" fmla="*/ 151 w 211"/>
                <a:gd name="T35" fmla="*/ 63 h 173"/>
                <a:gd name="T36" fmla="*/ 136 w 211"/>
                <a:gd name="T37" fmla="*/ 78 h 173"/>
                <a:gd name="T38" fmla="*/ 136 w 211"/>
                <a:gd name="T39" fmla="*/ 78 h 173"/>
                <a:gd name="T40" fmla="*/ 136 w 211"/>
                <a:gd name="T41" fmla="*/ 7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173">
                  <a:moveTo>
                    <a:pt x="196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27" y="26"/>
                    <a:pt x="117" y="30"/>
                    <a:pt x="107" y="30"/>
                  </a:cubicBezTo>
                  <a:cubicBezTo>
                    <a:pt x="97" y="30"/>
                    <a:pt x="87" y="26"/>
                    <a:pt x="80" y="2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1" y="15"/>
                    <a:pt x="211" y="15"/>
                    <a:pt x="211" y="15"/>
                  </a:cubicBezTo>
                  <a:cubicBezTo>
                    <a:pt x="211" y="7"/>
                    <a:pt x="204" y="0"/>
                    <a:pt x="196" y="0"/>
                  </a:cubicBezTo>
                  <a:close/>
                  <a:moveTo>
                    <a:pt x="136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67" y="78"/>
                    <a:pt x="60" y="72"/>
                    <a:pt x="60" y="63"/>
                  </a:cubicBezTo>
                  <a:cubicBezTo>
                    <a:pt x="60" y="55"/>
                    <a:pt x="67" y="48"/>
                    <a:pt x="75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44" y="48"/>
                    <a:pt x="151" y="55"/>
                    <a:pt x="151" y="63"/>
                  </a:cubicBezTo>
                  <a:cubicBezTo>
                    <a:pt x="151" y="72"/>
                    <a:pt x="144" y="78"/>
                    <a:pt x="136" y="78"/>
                  </a:cubicBezTo>
                  <a:close/>
                  <a:moveTo>
                    <a:pt x="136" y="78"/>
                  </a:moveTo>
                  <a:cubicBezTo>
                    <a:pt x="136" y="78"/>
                    <a:pt x="136" y="78"/>
                    <a:pt x="136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44"/>
            <p:cNvSpPr>
              <a:spLocks noEditPoints="1"/>
            </p:cNvSpPr>
            <p:nvPr/>
          </p:nvSpPr>
          <p:spPr bwMode="auto">
            <a:xfrm>
              <a:off x="10925176" y="7129463"/>
              <a:ext cx="358775" cy="608013"/>
            </a:xfrm>
            <a:custGeom>
              <a:avLst/>
              <a:gdLst>
                <a:gd name="T0" fmla="*/ 138 w 154"/>
                <a:gd name="T1" fmla="*/ 161 h 261"/>
                <a:gd name="T2" fmla="*/ 101 w 154"/>
                <a:gd name="T3" fmla="*/ 46 h 261"/>
                <a:gd name="T4" fmla="*/ 74 w 154"/>
                <a:gd name="T5" fmla="*/ 0 h 261"/>
                <a:gd name="T6" fmla="*/ 0 w 154"/>
                <a:gd name="T7" fmla="*/ 58 h 261"/>
                <a:gd name="T8" fmla="*/ 43 w 154"/>
                <a:gd name="T9" fmla="*/ 103 h 261"/>
                <a:gd name="T10" fmla="*/ 43 w 154"/>
                <a:gd name="T11" fmla="*/ 261 h 261"/>
                <a:gd name="T12" fmla="*/ 66 w 154"/>
                <a:gd name="T13" fmla="*/ 261 h 261"/>
                <a:gd name="T14" fmla="*/ 138 w 154"/>
                <a:gd name="T15" fmla="*/ 161 h 261"/>
                <a:gd name="T16" fmla="*/ 138 w 154"/>
                <a:gd name="T17" fmla="*/ 161 h 261"/>
                <a:gd name="T18" fmla="*/ 138 w 154"/>
                <a:gd name="T19" fmla="*/ 1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261">
                  <a:moveTo>
                    <a:pt x="138" y="161"/>
                  </a:moveTo>
                  <a:cubicBezTo>
                    <a:pt x="101" y="46"/>
                    <a:pt x="101" y="46"/>
                    <a:pt x="101" y="46"/>
                  </a:cubicBezTo>
                  <a:cubicBezTo>
                    <a:pt x="95" y="28"/>
                    <a:pt x="86" y="13"/>
                    <a:pt x="74" y="0"/>
                  </a:cubicBezTo>
                  <a:cubicBezTo>
                    <a:pt x="69" y="4"/>
                    <a:pt x="5" y="54"/>
                    <a:pt x="0" y="58"/>
                  </a:cubicBezTo>
                  <a:cubicBezTo>
                    <a:pt x="24" y="59"/>
                    <a:pt x="43" y="79"/>
                    <a:pt x="43" y="10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117" y="261"/>
                    <a:pt x="154" y="210"/>
                    <a:pt x="138" y="161"/>
                  </a:cubicBezTo>
                  <a:close/>
                  <a:moveTo>
                    <a:pt x="138" y="161"/>
                  </a:moveTo>
                  <a:cubicBezTo>
                    <a:pt x="138" y="161"/>
                    <a:pt x="138" y="161"/>
                    <a:pt x="138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5" name="Freeform 16"/>
          <p:cNvSpPr>
            <a:spLocks noEditPoints="1"/>
          </p:cNvSpPr>
          <p:nvPr/>
        </p:nvSpPr>
        <p:spPr bwMode="auto">
          <a:xfrm>
            <a:off x="2521696" y="2697248"/>
            <a:ext cx="315348" cy="315767"/>
          </a:xfrm>
          <a:custGeom>
            <a:avLst/>
            <a:gdLst>
              <a:gd name="T0" fmla="*/ 483 w 514"/>
              <a:gd name="T1" fmla="*/ 227 h 514"/>
              <a:gd name="T2" fmla="*/ 422 w 514"/>
              <a:gd name="T3" fmla="*/ 242 h 514"/>
              <a:gd name="T4" fmla="*/ 438 w 514"/>
              <a:gd name="T5" fmla="*/ 182 h 514"/>
              <a:gd name="T6" fmla="*/ 483 w 514"/>
              <a:gd name="T7" fmla="*/ 89 h 514"/>
              <a:gd name="T8" fmla="*/ 468 w 514"/>
              <a:gd name="T9" fmla="*/ 0 h 514"/>
              <a:gd name="T10" fmla="*/ 453 w 514"/>
              <a:gd name="T11" fmla="*/ 89 h 514"/>
              <a:gd name="T12" fmla="*/ 438 w 514"/>
              <a:gd name="T13" fmla="*/ 152 h 514"/>
              <a:gd name="T14" fmla="*/ 362 w 514"/>
              <a:gd name="T15" fmla="*/ 129 h 514"/>
              <a:gd name="T16" fmla="*/ 128 w 514"/>
              <a:gd name="T17" fmla="*/ 152 h 514"/>
              <a:gd name="T18" fmla="*/ 60 w 514"/>
              <a:gd name="T19" fmla="*/ 137 h 514"/>
              <a:gd name="T20" fmla="*/ 90 w 514"/>
              <a:gd name="T21" fmla="*/ 47 h 514"/>
              <a:gd name="T22" fmla="*/ 0 w 514"/>
              <a:gd name="T23" fmla="*/ 47 h 514"/>
              <a:gd name="T24" fmla="*/ 30 w 514"/>
              <a:gd name="T25" fmla="*/ 137 h 514"/>
              <a:gd name="T26" fmla="*/ 108 w 514"/>
              <a:gd name="T27" fmla="*/ 182 h 514"/>
              <a:gd name="T28" fmla="*/ 30 w 514"/>
              <a:gd name="T29" fmla="*/ 242 h 514"/>
              <a:gd name="T30" fmla="*/ 15 w 514"/>
              <a:gd name="T31" fmla="*/ 212 h 514"/>
              <a:gd name="T32" fmla="*/ 0 w 514"/>
              <a:gd name="T33" fmla="*/ 287 h 514"/>
              <a:gd name="T34" fmla="*/ 30 w 514"/>
              <a:gd name="T35" fmla="*/ 287 h 514"/>
              <a:gd name="T36" fmla="*/ 92 w 514"/>
              <a:gd name="T37" fmla="*/ 272 h 514"/>
              <a:gd name="T38" fmla="*/ 75 w 514"/>
              <a:gd name="T39" fmla="*/ 332 h 514"/>
              <a:gd name="T40" fmla="*/ 30 w 514"/>
              <a:gd name="T41" fmla="*/ 425 h 514"/>
              <a:gd name="T42" fmla="*/ 45 w 514"/>
              <a:gd name="T43" fmla="*/ 514 h 514"/>
              <a:gd name="T44" fmla="*/ 60 w 514"/>
              <a:gd name="T45" fmla="*/ 425 h 514"/>
              <a:gd name="T46" fmla="*/ 75 w 514"/>
              <a:gd name="T47" fmla="*/ 363 h 514"/>
              <a:gd name="T48" fmla="*/ 150 w 514"/>
              <a:gd name="T49" fmla="*/ 378 h 514"/>
              <a:gd name="T50" fmla="*/ 212 w 514"/>
              <a:gd name="T51" fmla="*/ 423 h 514"/>
              <a:gd name="T52" fmla="*/ 227 w 514"/>
              <a:gd name="T53" fmla="*/ 363 h 514"/>
              <a:gd name="T54" fmla="*/ 242 w 514"/>
              <a:gd name="T55" fmla="*/ 423 h 514"/>
              <a:gd name="T56" fmla="*/ 272 w 514"/>
              <a:gd name="T57" fmla="*/ 378 h 514"/>
              <a:gd name="T58" fmla="*/ 302 w 514"/>
              <a:gd name="T59" fmla="*/ 378 h 514"/>
              <a:gd name="T60" fmla="*/ 318 w 514"/>
              <a:gd name="T61" fmla="*/ 423 h 514"/>
              <a:gd name="T62" fmla="*/ 363 w 514"/>
              <a:gd name="T63" fmla="*/ 363 h 514"/>
              <a:gd name="T64" fmla="*/ 453 w 514"/>
              <a:gd name="T65" fmla="*/ 378 h 514"/>
              <a:gd name="T66" fmla="*/ 423 w 514"/>
              <a:gd name="T67" fmla="*/ 468 h 514"/>
              <a:gd name="T68" fmla="*/ 514 w 514"/>
              <a:gd name="T69" fmla="*/ 468 h 514"/>
              <a:gd name="T70" fmla="*/ 483 w 514"/>
              <a:gd name="T71" fmla="*/ 378 h 514"/>
              <a:gd name="T72" fmla="*/ 391 w 514"/>
              <a:gd name="T73" fmla="*/ 332 h 514"/>
              <a:gd name="T74" fmla="*/ 422 w 514"/>
              <a:gd name="T75" fmla="*/ 272 h 514"/>
              <a:gd name="T76" fmla="*/ 483 w 514"/>
              <a:gd name="T77" fmla="*/ 287 h 514"/>
              <a:gd name="T78" fmla="*/ 514 w 514"/>
              <a:gd name="T79" fmla="*/ 287 h 514"/>
              <a:gd name="T80" fmla="*/ 498 w 514"/>
              <a:gd name="T81" fmla="*/ 212 h 514"/>
              <a:gd name="T82" fmla="*/ 150 w 514"/>
              <a:gd name="T83" fmla="*/ 257 h 514"/>
              <a:gd name="T84" fmla="*/ 158 w 514"/>
              <a:gd name="T85" fmla="*/ 214 h 514"/>
              <a:gd name="T86" fmla="*/ 233 w 514"/>
              <a:gd name="T87" fmla="*/ 244 h 514"/>
              <a:gd name="T88" fmla="*/ 197 w 514"/>
              <a:gd name="T89" fmla="*/ 302 h 514"/>
              <a:gd name="T90" fmla="*/ 318 w 514"/>
              <a:gd name="T91" fmla="*/ 302 h 514"/>
              <a:gd name="T92" fmla="*/ 280 w 514"/>
              <a:gd name="T93" fmla="*/ 244 h 514"/>
              <a:gd name="T94" fmla="*/ 356 w 514"/>
              <a:gd name="T95" fmla="*/ 214 h 514"/>
              <a:gd name="T96" fmla="*/ 363 w 514"/>
              <a:gd name="T97" fmla="*/ 257 h 514"/>
              <a:gd name="T98" fmla="*/ 363 w 514"/>
              <a:gd name="T99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4" h="514">
                <a:moveTo>
                  <a:pt x="498" y="212"/>
                </a:moveTo>
                <a:cubicBezTo>
                  <a:pt x="490" y="212"/>
                  <a:pt x="483" y="219"/>
                  <a:pt x="483" y="227"/>
                </a:cubicBezTo>
                <a:cubicBezTo>
                  <a:pt x="483" y="242"/>
                  <a:pt x="483" y="242"/>
                  <a:pt x="483" y="242"/>
                </a:cubicBezTo>
                <a:cubicBezTo>
                  <a:pt x="422" y="242"/>
                  <a:pt x="422" y="242"/>
                  <a:pt x="422" y="242"/>
                </a:cubicBezTo>
                <a:cubicBezTo>
                  <a:pt x="420" y="221"/>
                  <a:pt x="415" y="201"/>
                  <a:pt x="405" y="182"/>
                </a:cubicBezTo>
                <a:cubicBezTo>
                  <a:pt x="438" y="182"/>
                  <a:pt x="438" y="182"/>
                  <a:pt x="438" y="182"/>
                </a:cubicBezTo>
                <a:cubicBezTo>
                  <a:pt x="463" y="182"/>
                  <a:pt x="483" y="162"/>
                  <a:pt x="483" y="137"/>
                </a:cubicBezTo>
                <a:cubicBezTo>
                  <a:pt x="483" y="89"/>
                  <a:pt x="483" y="89"/>
                  <a:pt x="483" y="89"/>
                </a:cubicBezTo>
                <a:cubicBezTo>
                  <a:pt x="501" y="83"/>
                  <a:pt x="514" y="66"/>
                  <a:pt x="514" y="47"/>
                </a:cubicBezTo>
                <a:cubicBezTo>
                  <a:pt x="514" y="22"/>
                  <a:pt x="493" y="0"/>
                  <a:pt x="468" y="0"/>
                </a:cubicBezTo>
                <a:cubicBezTo>
                  <a:pt x="443" y="0"/>
                  <a:pt x="423" y="22"/>
                  <a:pt x="423" y="47"/>
                </a:cubicBezTo>
                <a:cubicBezTo>
                  <a:pt x="423" y="66"/>
                  <a:pt x="436" y="83"/>
                  <a:pt x="453" y="89"/>
                </a:cubicBezTo>
                <a:cubicBezTo>
                  <a:pt x="453" y="137"/>
                  <a:pt x="453" y="137"/>
                  <a:pt x="453" y="137"/>
                </a:cubicBezTo>
                <a:cubicBezTo>
                  <a:pt x="453" y="145"/>
                  <a:pt x="447" y="152"/>
                  <a:pt x="438" y="152"/>
                </a:cubicBezTo>
                <a:cubicBezTo>
                  <a:pt x="385" y="152"/>
                  <a:pt x="385" y="152"/>
                  <a:pt x="385" y="152"/>
                </a:cubicBezTo>
                <a:cubicBezTo>
                  <a:pt x="378" y="144"/>
                  <a:pt x="371" y="136"/>
                  <a:pt x="362" y="129"/>
                </a:cubicBezTo>
                <a:cubicBezTo>
                  <a:pt x="323" y="97"/>
                  <a:pt x="271" y="85"/>
                  <a:pt x="221" y="95"/>
                </a:cubicBezTo>
                <a:cubicBezTo>
                  <a:pt x="184" y="103"/>
                  <a:pt x="151" y="124"/>
                  <a:pt x="128" y="152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67" y="152"/>
                  <a:pt x="60" y="145"/>
                  <a:pt x="60" y="137"/>
                </a:cubicBezTo>
                <a:cubicBezTo>
                  <a:pt x="60" y="89"/>
                  <a:pt x="60" y="89"/>
                  <a:pt x="60" y="89"/>
                </a:cubicBezTo>
                <a:cubicBezTo>
                  <a:pt x="78" y="83"/>
                  <a:pt x="90" y="66"/>
                  <a:pt x="90" y="47"/>
                </a:cubicBezTo>
                <a:cubicBezTo>
                  <a:pt x="90" y="22"/>
                  <a:pt x="70" y="0"/>
                  <a:pt x="45" y="0"/>
                </a:cubicBezTo>
                <a:cubicBezTo>
                  <a:pt x="20" y="0"/>
                  <a:pt x="0" y="22"/>
                  <a:pt x="0" y="47"/>
                </a:cubicBezTo>
                <a:cubicBezTo>
                  <a:pt x="0" y="66"/>
                  <a:pt x="13" y="83"/>
                  <a:pt x="30" y="89"/>
                </a:cubicBezTo>
                <a:cubicBezTo>
                  <a:pt x="30" y="137"/>
                  <a:pt x="30" y="137"/>
                  <a:pt x="30" y="137"/>
                </a:cubicBezTo>
                <a:cubicBezTo>
                  <a:pt x="30" y="162"/>
                  <a:pt x="50" y="182"/>
                  <a:pt x="75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99" y="200"/>
                  <a:pt x="93" y="221"/>
                  <a:pt x="91" y="242"/>
                </a:cubicBezTo>
                <a:cubicBezTo>
                  <a:pt x="30" y="242"/>
                  <a:pt x="30" y="242"/>
                  <a:pt x="30" y="242"/>
                </a:cubicBezTo>
                <a:cubicBezTo>
                  <a:pt x="30" y="227"/>
                  <a:pt x="30" y="227"/>
                  <a:pt x="30" y="227"/>
                </a:cubicBezTo>
                <a:cubicBezTo>
                  <a:pt x="30" y="219"/>
                  <a:pt x="23" y="212"/>
                  <a:pt x="15" y="212"/>
                </a:cubicBezTo>
                <a:cubicBezTo>
                  <a:pt x="7" y="212"/>
                  <a:pt x="0" y="219"/>
                  <a:pt x="0" y="227"/>
                </a:cubicBezTo>
                <a:cubicBezTo>
                  <a:pt x="0" y="287"/>
                  <a:pt x="0" y="287"/>
                  <a:pt x="0" y="287"/>
                </a:cubicBezTo>
                <a:cubicBezTo>
                  <a:pt x="0" y="296"/>
                  <a:pt x="7" y="302"/>
                  <a:pt x="15" y="302"/>
                </a:cubicBezTo>
                <a:cubicBezTo>
                  <a:pt x="23" y="302"/>
                  <a:pt x="30" y="296"/>
                  <a:pt x="30" y="287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92" y="272"/>
                  <a:pt x="92" y="272"/>
                  <a:pt x="92" y="272"/>
                </a:cubicBezTo>
                <a:cubicBezTo>
                  <a:pt x="95" y="295"/>
                  <a:pt x="106" y="316"/>
                  <a:pt x="122" y="332"/>
                </a:cubicBezTo>
                <a:cubicBezTo>
                  <a:pt x="75" y="332"/>
                  <a:pt x="75" y="332"/>
                  <a:pt x="75" y="332"/>
                </a:cubicBezTo>
                <a:cubicBezTo>
                  <a:pt x="50" y="332"/>
                  <a:pt x="30" y="353"/>
                  <a:pt x="30" y="378"/>
                </a:cubicBezTo>
                <a:cubicBezTo>
                  <a:pt x="30" y="425"/>
                  <a:pt x="30" y="425"/>
                  <a:pt x="30" y="425"/>
                </a:cubicBezTo>
                <a:cubicBezTo>
                  <a:pt x="13" y="432"/>
                  <a:pt x="0" y="448"/>
                  <a:pt x="0" y="468"/>
                </a:cubicBezTo>
                <a:cubicBezTo>
                  <a:pt x="0" y="493"/>
                  <a:pt x="20" y="514"/>
                  <a:pt x="45" y="514"/>
                </a:cubicBezTo>
                <a:cubicBezTo>
                  <a:pt x="70" y="514"/>
                  <a:pt x="90" y="493"/>
                  <a:pt x="90" y="468"/>
                </a:cubicBezTo>
                <a:cubicBezTo>
                  <a:pt x="90" y="448"/>
                  <a:pt x="78" y="432"/>
                  <a:pt x="60" y="425"/>
                </a:cubicBezTo>
                <a:cubicBezTo>
                  <a:pt x="60" y="378"/>
                  <a:pt x="60" y="378"/>
                  <a:pt x="60" y="378"/>
                </a:cubicBezTo>
                <a:cubicBezTo>
                  <a:pt x="60" y="369"/>
                  <a:pt x="67" y="363"/>
                  <a:pt x="75" y="363"/>
                </a:cubicBezTo>
                <a:cubicBezTo>
                  <a:pt x="150" y="363"/>
                  <a:pt x="150" y="363"/>
                  <a:pt x="150" y="363"/>
                </a:cubicBezTo>
                <a:cubicBezTo>
                  <a:pt x="150" y="378"/>
                  <a:pt x="150" y="378"/>
                  <a:pt x="150" y="378"/>
                </a:cubicBezTo>
                <a:cubicBezTo>
                  <a:pt x="150" y="402"/>
                  <a:pt x="172" y="423"/>
                  <a:pt x="197" y="423"/>
                </a:cubicBezTo>
                <a:cubicBezTo>
                  <a:pt x="212" y="423"/>
                  <a:pt x="212" y="423"/>
                  <a:pt x="212" y="423"/>
                </a:cubicBezTo>
                <a:cubicBezTo>
                  <a:pt x="212" y="378"/>
                  <a:pt x="212" y="378"/>
                  <a:pt x="212" y="378"/>
                </a:cubicBezTo>
                <a:cubicBezTo>
                  <a:pt x="212" y="369"/>
                  <a:pt x="218" y="363"/>
                  <a:pt x="227" y="363"/>
                </a:cubicBezTo>
                <a:cubicBezTo>
                  <a:pt x="235" y="363"/>
                  <a:pt x="242" y="369"/>
                  <a:pt x="242" y="378"/>
                </a:cubicBezTo>
                <a:cubicBezTo>
                  <a:pt x="242" y="423"/>
                  <a:pt x="242" y="423"/>
                  <a:pt x="242" y="423"/>
                </a:cubicBezTo>
                <a:cubicBezTo>
                  <a:pt x="272" y="423"/>
                  <a:pt x="272" y="423"/>
                  <a:pt x="272" y="423"/>
                </a:cubicBezTo>
                <a:cubicBezTo>
                  <a:pt x="272" y="378"/>
                  <a:pt x="272" y="378"/>
                  <a:pt x="272" y="378"/>
                </a:cubicBezTo>
                <a:cubicBezTo>
                  <a:pt x="272" y="369"/>
                  <a:pt x="279" y="363"/>
                  <a:pt x="287" y="363"/>
                </a:cubicBezTo>
                <a:cubicBezTo>
                  <a:pt x="295" y="363"/>
                  <a:pt x="302" y="369"/>
                  <a:pt x="302" y="378"/>
                </a:cubicBezTo>
                <a:cubicBezTo>
                  <a:pt x="302" y="423"/>
                  <a:pt x="302" y="423"/>
                  <a:pt x="302" y="423"/>
                </a:cubicBezTo>
                <a:cubicBezTo>
                  <a:pt x="318" y="423"/>
                  <a:pt x="318" y="423"/>
                  <a:pt x="318" y="423"/>
                </a:cubicBezTo>
                <a:cubicBezTo>
                  <a:pt x="343" y="423"/>
                  <a:pt x="363" y="402"/>
                  <a:pt x="363" y="378"/>
                </a:cubicBezTo>
                <a:cubicBezTo>
                  <a:pt x="363" y="363"/>
                  <a:pt x="363" y="363"/>
                  <a:pt x="363" y="363"/>
                </a:cubicBezTo>
                <a:cubicBezTo>
                  <a:pt x="438" y="363"/>
                  <a:pt x="438" y="363"/>
                  <a:pt x="438" y="363"/>
                </a:cubicBezTo>
                <a:cubicBezTo>
                  <a:pt x="447" y="363"/>
                  <a:pt x="453" y="369"/>
                  <a:pt x="453" y="378"/>
                </a:cubicBezTo>
                <a:cubicBezTo>
                  <a:pt x="453" y="425"/>
                  <a:pt x="453" y="425"/>
                  <a:pt x="453" y="425"/>
                </a:cubicBezTo>
                <a:cubicBezTo>
                  <a:pt x="436" y="432"/>
                  <a:pt x="423" y="448"/>
                  <a:pt x="423" y="468"/>
                </a:cubicBezTo>
                <a:cubicBezTo>
                  <a:pt x="423" y="493"/>
                  <a:pt x="443" y="514"/>
                  <a:pt x="468" y="514"/>
                </a:cubicBezTo>
                <a:cubicBezTo>
                  <a:pt x="493" y="514"/>
                  <a:pt x="514" y="493"/>
                  <a:pt x="514" y="468"/>
                </a:cubicBezTo>
                <a:cubicBezTo>
                  <a:pt x="514" y="448"/>
                  <a:pt x="501" y="432"/>
                  <a:pt x="483" y="425"/>
                </a:cubicBezTo>
                <a:cubicBezTo>
                  <a:pt x="483" y="378"/>
                  <a:pt x="483" y="378"/>
                  <a:pt x="483" y="378"/>
                </a:cubicBezTo>
                <a:cubicBezTo>
                  <a:pt x="483" y="353"/>
                  <a:pt x="463" y="332"/>
                  <a:pt x="438" y="332"/>
                </a:cubicBezTo>
                <a:cubicBezTo>
                  <a:pt x="391" y="332"/>
                  <a:pt x="391" y="332"/>
                  <a:pt x="391" y="332"/>
                </a:cubicBezTo>
                <a:cubicBezTo>
                  <a:pt x="402" y="322"/>
                  <a:pt x="411" y="309"/>
                  <a:pt x="416" y="295"/>
                </a:cubicBezTo>
                <a:cubicBezTo>
                  <a:pt x="419" y="287"/>
                  <a:pt x="421" y="280"/>
                  <a:pt x="422" y="272"/>
                </a:cubicBezTo>
                <a:cubicBezTo>
                  <a:pt x="483" y="272"/>
                  <a:pt x="483" y="272"/>
                  <a:pt x="483" y="272"/>
                </a:cubicBezTo>
                <a:cubicBezTo>
                  <a:pt x="483" y="287"/>
                  <a:pt x="483" y="287"/>
                  <a:pt x="483" y="287"/>
                </a:cubicBezTo>
                <a:cubicBezTo>
                  <a:pt x="483" y="296"/>
                  <a:pt x="490" y="302"/>
                  <a:pt x="498" y="302"/>
                </a:cubicBezTo>
                <a:cubicBezTo>
                  <a:pt x="507" y="302"/>
                  <a:pt x="514" y="296"/>
                  <a:pt x="514" y="287"/>
                </a:cubicBezTo>
                <a:cubicBezTo>
                  <a:pt x="514" y="227"/>
                  <a:pt x="514" y="227"/>
                  <a:pt x="514" y="227"/>
                </a:cubicBezTo>
                <a:cubicBezTo>
                  <a:pt x="514" y="219"/>
                  <a:pt x="507" y="212"/>
                  <a:pt x="498" y="212"/>
                </a:cubicBezTo>
                <a:close/>
                <a:moveTo>
                  <a:pt x="197" y="302"/>
                </a:moveTo>
                <a:cubicBezTo>
                  <a:pt x="172" y="302"/>
                  <a:pt x="150" y="282"/>
                  <a:pt x="150" y="257"/>
                </a:cubicBezTo>
                <a:cubicBezTo>
                  <a:pt x="150" y="227"/>
                  <a:pt x="150" y="227"/>
                  <a:pt x="150" y="227"/>
                </a:cubicBezTo>
                <a:cubicBezTo>
                  <a:pt x="150" y="222"/>
                  <a:pt x="153" y="217"/>
                  <a:pt x="158" y="214"/>
                </a:cubicBezTo>
                <a:cubicBezTo>
                  <a:pt x="162" y="212"/>
                  <a:pt x="168" y="211"/>
                  <a:pt x="172" y="214"/>
                </a:cubicBezTo>
                <a:cubicBezTo>
                  <a:pt x="233" y="244"/>
                  <a:pt x="233" y="244"/>
                  <a:pt x="233" y="244"/>
                </a:cubicBezTo>
                <a:cubicBezTo>
                  <a:pt x="238" y="246"/>
                  <a:pt x="242" y="251"/>
                  <a:pt x="242" y="257"/>
                </a:cubicBezTo>
                <a:cubicBezTo>
                  <a:pt x="242" y="282"/>
                  <a:pt x="221" y="302"/>
                  <a:pt x="197" y="302"/>
                </a:cubicBezTo>
                <a:close/>
                <a:moveTo>
                  <a:pt x="363" y="257"/>
                </a:moveTo>
                <a:cubicBezTo>
                  <a:pt x="363" y="282"/>
                  <a:pt x="343" y="302"/>
                  <a:pt x="318" y="302"/>
                </a:cubicBezTo>
                <a:cubicBezTo>
                  <a:pt x="293" y="302"/>
                  <a:pt x="272" y="282"/>
                  <a:pt x="272" y="257"/>
                </a:cubicBezTo>
                <a:cubicBezTo>
                  <a:pt x="272" y="251"/>
                  <a:pt x="275" y="246"/>
                  <a:pt x="280" y="244"/>
                </a:cubicBezTo>
                <a:cubicBezTo>
                  <a:pt x="341" y="214"/>
                  <a:pt x="341" y="214"/>
                  <a:pt x="341" y="214"/>
                </a:cubicBezTo>
                <a:cubicBezTo>
                  <a:pt x="346" y="211"/>
                  <a:pt x="352" y="212"/>
                  <a:pt x="356" y="214"/>
                </a:cubicBezTo>
                <a:cubicBezTo>
                  <a:pt x="360" y="217"/>
                  <a:pt x="363" y="222"/>
                  <a:pt x="363" y="227"/>
                </a:cubicBezTo>
                <a:lnTo>
                  <a:pt x="363" y="257"/>
                </a:lnTo>
                <a:close/>
                <a:moveTo>
                  <a:pt x="363" y="257"/>
                </a:moveTo>
                <a:cubicBezTo>
                  <a:pt x="363" y="257"/>
                  <a:pt x="363" y="257"/>
                  <a:pt x="363" y="2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DEB435A-CD9D-663A-4465-B5961BE8E6A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 err="1">
                <a:solidFill>
                  <a:srgbClr val="002060"/>
                </a:solidFill>
                <a:latin typeface="+mn-lt"/>
              </a:rPr>
              <a:t>Phishing</a:t>
            </a:r>
            <a:r>
              <a:rPr lang="pt-PT" sz="1800" b="1" dirty="0">
                <a:solidFill>
                  <a:srgbClr val="002060"/>
                </a:solidFill>
                <a:latin typeface="+mn-lt"/>
              </a:rPr>
              <a:t> – Como identificar (Parte 2)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t-PT" sz="1800" dirty="0"/>
              <a:t>por Unidade Orgânica</a:t>
            </a: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CB29957B-E3BD-2250-1EA1-72C739FE93CF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0">
            <a:extLst>
              <a:ext uri="{FF2B5EF4-FFF2-40B4-BE49-F238E27FC236}">
                <a16:creationId xmlns:a16="http://schemas.microsoft.com/office/drawing/2014/main" id="{AEDBA854-171D-8673-CE79-78FE060E95CF}"/>
              </a:ext>
            </a:extLst>
          </p:cNvPr>
          <p:cNvGrpSpPr/>
          <p:nvPr/>
        </p:nvGrpSpPr>
        <p:grpSpPr>
          <a:xfrm>
            <a:off x="3199675" y="1823864"/>
            <a:ext cx="265976" cy="265271"/>
            <a:chOff x="1562100" y="8299450"/>
            <a:chExt cx="1198563" cy="1195388"/>
          </a:xfrm>
          <a:solidFill>
            <a:schemeClr val="bg1"/>
          </a:solidFill>
        </p:grpSpPr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73D4A35E-21C6-B880-F7B8-FF4D48943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2100" y="8299450"/>
              <a:ext cx="1198563" cy="282575"/>
            </a:xfrm>
            <a:custGeom>
              <a:avLst/>
              <a:gdLst>
                <a:gd name="T0" fmla="*/ 469 w 514"/>
                <a:gd name="T1" fmla="*/ 60 h 121"/>
                <a:gd name="T2" fmla="*/ 246 w 514"/>
                <a:gd name="T3" fmla="*/ 60 h 121"/>
                <a:gd name="T4" fmla="*/ 232 w 514"/>
                <a:gd name="T5" fmla="*/ 52 h 121"/>
                <a:gd name="T6" fmla="*/ 219 w 514"/>
                <a:gd name="T7" fmla="*/ 25 h 121"/>
                <a:gd name="T8" fmla="*/ 177 w 514"/>
                <a:gd name="T9" fmla="*/ 0 h 121"/>
                <a:gd name="T10" fmla="*/ 45 w 514"/>
                <a:gd name="T11" fmla="*/ 0 h 121"/>
                <a:gd name="T12" fmla="*/ 0 w 514"/>
                <a:gd name="T13" fmla="*/ 45 h 121"/>
                <a:gd name="T14" fmla="*/ 0 w 514"/>
                <a:gd name="T15" fmla="*/ 121 h 121"/>
                <a:gd name="T16" fmla="*/ 514 w 514"/>
                <a:gd name="T17" fmla="*/ 121 h 121"/>
                <a:gd name="T18" fmla="*/ 514 w 514"/>
                <a:gd name="T19" fmla="*/ 106 h 121"/>
                <a:gd name="T20" fmla="*/ 469 w 514"/>
                <a:gd name="T21" fmla="*/ 60 h 121"/>
                <a:gd name="T22" fmla="*/ 469 w 514"/>
                <a:gd name="T23" fmla="*/ 60 h 121"/>
                <a:gd name="T24" fmla="*/ 469 w 514"/>
                <a:gd name="T2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4" h="121">
                  <a:moveTo>
                    <a:pt x="469" y="60"/>
                  </a:moveTo>
                  <a:cubicBezTo>
                    <a:pt x="246" y="60"/>
                    <a:pt x="246" y="60"/>
                    <a:pt x="246" y="60"/>
                  </a:cubicBezTo>
                  <a:cubicBezTo>
                    <a:pt x="240" y="60"/>
                    <a:pt x="235" y="57"/>
                    <a:pt x="232" y="52"/>
                  </a:cubicBezTo>
                  <a:cubicBezTo>
                    <a:pt x="219" y="25"/>
                    <a:pt x="219" y="25"/>
                    <a:pt x="219" y="25"/>
                  </a:cubicBezTo>
                  <a:cubicBezTo>
                    <a:pt x="211" y="9"/>
                    <a:pt x="195" y="0"/>
                    <a:pt x="1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14" y="121"/>
                    <a:pt x="514" y="121"/>
                    <a:pt x="514" y="121"/>
                  </a:cubicBezTo>
                  <a:cubicBezTo>
                    <a:pt x="514" y="106"/>
                    <a:pt x="514" y="106"/>
                    <a:pt x="514" y="106"/>
                  </a:cubicBezTo>
                  <a:cubicBezTo>
                    <a:pt x="514" y="81"/>
                    <a:pt x="494" y="60"/>
                    <a:pt x="469" y="60"/>
                  </a:cubicBezTo>
                  <a:close/>
                  <a:moveTo>
                    <a:pt x="469" y="60"/>
                  </a:moveTo>
                  <a:cubicBezTo>
                    <a:pt x="469" y="60"/>
                    <a:pt x="469" y="60"/>
                    <a:pt x="469" y="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80F2C783-9BA6-AAD0-5B10-2B6C6503E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1263" y="8791575"/>
              <a:ext cx="69850" cy="69850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  <a:gd name="T10" fmla="*/ 15 w 30"/>
                <a:gd name="T11" fmla="*/ 0 h 30"/>
                <a:gd name="T12" fmla="*/ 15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4"/>
                    <a:pt x="6" y="30"/>
                    <a:pt x="15" y="30"/>
                  </a:cubicBezTo>
                  <a:cubicBezTo>
                    <a:pt x="23" y="30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20">
              <a:extLst>
                <a:ext uri="{FF2B5EF4-FFF2-40B4-BE49-F238E27FC236}">
                  <a16:creationId xmlns:a16="http://schemas.microsoft.com/office/drawing/2014/main" id="{C79B8326-8617-8FA2-8C96-383AD191E2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2100" y="8651875"/>
              <a:ext cx="1198563" cy="842963"/>
            </a:xfrm>
            <a:custGeom>
              <a:avLst/>
              <a:gdLst>
                <a:gd name="T0" fmla="*/ 499 w 514"/>
                <a:gd name="T1" fmla="*/ 151 h 362"/>
                <a:gd name="T2" fmla="*/ 514 w 514"/>
                <a:gd name="T3" fmla="*/ 0 h 362"/>
                <a:gd name="T4" fmla="*/ 0 w 514"/>
                <a:gd name="T5" fmla="*/ 168 h 362"/>
                <a:gd name="T6" fmla="*/ 30 w 514"/>
                <a:gd name="T7" fmla="*/ 211 h 362"/>
                <a:gd name="T8" fmla="*/ 0 w 514"/>
                <a:gd name="T9" fmla="*/ 253 h 362"/>
                <a:gd name="T10" fmla="*/ 45 w 514"/>
                <a:gd name="T11" fmla="*/ 362 h 362"/>
                <a:gd name="T12" fmla="*/ 151 w 514"/>
                <a:gd name="T13" fmla="*/ 347 h 362"/>
                <a:gd name="T14" fmla="*/ 182 w 514"/>
                <a:gd name="T15" fmla="*/ 301 h 362"/>
                <a:gd name="T16" fmla="*/ 212 w 514"/>
                <a:gd name="T17" fmla="*/ 347 h 362"/>
                <a:gd name="T18" fmla="*/ 469 w 514"/>
                <a:gd name="T19" fmla="*/ 362 h 362"/>
                <a:gd name="T20" fmla="*/ 514 w 514"/>
                <a:gd name="T21" fmla="*/ 226 h 362"/>
                <a:gd name="T22" fmla="*/ 484 w 514"/>
                <a:gd name="T23" fmla="*/ 211 h 362"/>
                <a:gd name="T24" fmla="*/ 484 w 514"/>
                <a:gd name="T25" fmla="*/ 151 h 362"/>
                <a:gd name="T26" fmla="*/ 273 w 514"/>
                <a:gd name="T27" fmla="*/ 45 h 362"/>
                <a:gd name="T28" fmla="*/ 308 w 514"/>
                <a:gd name="T29" fmla="*/ 35 h 362"/>
                <a:gd name="T30" fmla="*/ 329 w 514"/>
                <a:gd name="T31" fmla="*/ 56 h 362"/>
                <a:gd name="T32" fmla="*/ 329 w 514"/>
                <a:gd name="T33" fmla="*/ 95 h 362"/>
                <a:gd name="T34" fmla="*/ 308 w 514"/>
                <a:gd name="T35" fmla="*/ 116 h 362"/>
                <a:gd name="T36" fmla="*/ 273 w 514"/>
                <a:gd name="T37" fmla="*/ 105 h 362"/>
                <a:gd name="T38" fmla="*/ 242 w 514"/>
                <a:gd name="T39" fmla="*/ 45 h 362"/>
                <a:gd name="T40" fmla="*/ 60 w 514"/>
                <a:gd name="T41" fmla="*/ 286 h 362"/>
                <a:gd name="T42" fmla="*/ 91 w 514"/>
                <a:gd name="T43" fmla="*/ 286 h 362"/>
                <a:gd name="T44" fmla="*/ 76 w 514"/>
                <a:gd name="T45" fmla="*/ 60 h 362"/>
                <a:gd name="T46" fmla="*/ 76 w 514"/>
                <a:gd name="T47" fmla="*/ 30 h 362"/>
                <a:gd name="T48" fmla="*/ 76 w 514"/>
                <a:gd name="T49" fmla="*/ 60 h 362"/>
                <a:gd name="T50" fmla="*/ 318 w 514"/>
                <a:gd name="T51" fmla="*/ 256 h 362"/>
                <a:gd name="T52" fmla="*/ 197 w 514"/>
                <a:gd name="T53" fmla="*/ 226 h 362"/>
                <a:gd name="T54" fmla="*/ 197 w 514"/>
                <a:gd name="T55" fmla="*/ 45 h 362"/>
                <a:gd name="T56" fmla="*/ 212 w 514"/>
                <a:gd name="T57" fmla="*/ 105 h 362"/>
                <a:gd name="T58" fmla="*/ 166 w 514"/>
                <a:gd name="T59" fmla="*/ 136 h 362"/>
                <a:gd name="T60" fmla="*/ 288 w 514"/>
                <a:gd name="T61" fmla="*/ 166 h 362"/>
                <a:gd name="T62" fmla="*/ 348 w 514"/>
                <a:gd name="T63" fmla="*/ 286 h 362"/>
                <a:gd name="T64" fmla="*/ 424 w 514"/>
                <a:gd name="T65" fmla="*/ 286 h 362"/>
                <a:gd name="T66" fmla="*/ 454 w 514"/>
                <a:gd name="T67" fmla="*/ 286 h 362"/>
                <a:gd name="T68" fmla="*/ 409 w 514"/>
                <a:gd name="T69" fmla="*/ 121 h 362"/>
                <a:gd name="T70" fmla="*/ 409 w 514"/>
                <a:gd name="T71" fmla="*/ 30 h 362"/>
                <a:gd name="T72" fmla="*/ 409 w 514"/>
                <a:gd name="T73" fmla="*/ 121 h 362"/>
                <a:gd name="T74" fmla="*/ 409 w 514"/>
                <a:gd name="T75" fmla="*/ 12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4" h="362">
                  <a:moveTo>
                    <a:pt x="484" y="151"/>
                  </a:moveTo>
                  <a:cubicBezTo>
                    <a:pt x="499" y="151"/>
                    <a:pt x="499" y="151"/>
                    <a:pt x="499" y="151"/>
                  </a:cubicBezTo>
                  <a:cubicBezTo>
                    <a:pt x="507" y="151"/>
                    <a:pt x="514" y="144"/>
                    <a:pt x="514" y="136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5"/>
                    <a:pt x="4" y="180"/>
                    <a:pt x="10" y="182"/>
                  </a:cubicBezTo>
                  <a:cubicBezTo>
                    <a:pt x="22" y="187"/>
                    <a:pt x="30" y="198"/>
                    <a:pt x="30" y="211"/>
                  </a:cubicBezTo>
                  <a:cubicBezTo>
                    <a:pt x="30" y="224"/>
                    <a:pt x="22" y="235"/>
                    <a:pt x="10" y="239"/>
                  </a:cubicBezTo>
                  <a:cubicBezTo>
                    <a:pt x="4" y="241"/>
                    <a:pt x="0" y="247"/>
                    <a:pt x="0" y="253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41"/>
                    <a:pt x="20" y="362"/>
                    <a:pt x="45" y="362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44" y="362"/>
                    <a:pt x="151" y="356"/>
                    <a:pt x="151" y="347"/>
                  </a:cubicBezTo>
                  <a:cubicBezTo>
                    <a:pt x="151" y="332"/>
                    <a:pt x="151" y="332"/>
                    <a:pt x="151" y="332"/>
                  </a:cubicBezTo>
                  <a:cubicBezTo>
                    <a:pt x="151" y="316"/>
                    <a:pt x="165" y="301"/>
                    <a:pt x="182" y="301"/>
                  </a:cubicBezTo>
                  <a:cubicBezTo>
                    <a:pt x="198" y="301"/>
                    <a:pt x="212" y="316"/>
                    <a:pt x="212" y="332"/>
                  </a:cubicBezTo>
                  <a:cubicBezTo>
                    <a:pt x="212" y="347"/>
                    <a:pt x="212" y="347"/>
                    <a:pt x="212" y="347"/>
                  </a:cubicBezTo>
                  <a:cubicBezTo>
                    <a:pt x="212" y="356"/>
                    <a:pt x="219" y="362"/>
                    <a:pt x="227" y="362"/>
                  </a:cubicBezTo>
                  <a:cubicBezTo>
                    <a:pt x="469" y="362"/>
                    <a:pt x="469" y="362"/>
                    <a:pt x="469" y="362"/>
                  </a:cubicBezTo>
                  <a:cubicBezTo>
                    <a:pt x="494" y="362"/>
                    <a:pt x="514" y="341"/>
                    <a:pt x="514" y="316"/>
                  </a:cubicBezTo>
                  <a:cubicBezTo>
                    <a:pt x="514" y="226"/>
                    <a:pt x="514" y="226"/>
                    <a:pt x="514" y="226"/>
                  </a:cubicBezTo>
                  <a:cubicBezTo>
                    <a:pt x="514" y="218"/>
                    <a:pt x="507" y="211"/>
                    <a:pt x="499" y="211"/>
                  </a:cubicBezTo>
                  <a:cubicBezTo>
                    <a:pt x="484" y="211"/>
                    <a:pt x="484" y="211"/>
                    <a:pt x="484" y="211"/>
                  </a:cubicBezTo>
                  <a:cubicBezTo>
                    <a:pt x="467" y="211"/>
                    <a:pt x="454" y="197"/>
                    <a:pt x="454" y="181"/>
                  </a:cubicBezTo>
                  <a:cubicBezTo>
                    <a:pt x="454" y="164"/>
                    <a:pt x="467" y="151"/>
                    <a:pt x="484" y="151"/>
                  </a:cubicBezTo>
                  <a:close/>
                  <a:moveTo>
                    <a:pt x="242" y="45"/>
                  </a:moveTo>
                  <a:cubicBezTo>
                    <a:pt x="273" y="45"/>
                    <a:pt x="273" y="45"/>
                    <a:pt x="273" y="45"/>
                  </a:cubicBezTo>
                  <a:cubicBezTo>
                    <a:pt x="280" y="45"/>
                    <a:pt x="286" y="48"/>
                    <a:pt x="291" y="52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14" y="29"/>
                    <a:pt x="323" y="29"/>
                    <a:pt x="329" y="35"/>
                  </a:cubicBezTo>
                  <a:cubicBezTo>
                    <a:pt x="335" y="41"/>
                    <a:pt x="335" y="50"/>
                    <a:pt x="329" y="56"/>
                  </a:cubicBezTo>
                  <a:cubicBezTo>
                    <a:pt x="309" y="75"/>
                    <a:pt x="309" y="75"/>
                    <a:pt x="309" y="75"/>
                  </a:cubicBezTo>
                  <a:cubicBezTo>
                    <a:pt x="329" y="95"/>
                    <a:pt x="329" y="95"/>
                    <a:pt x="329" y="95"/>
                  </a:cubicBezTo>
                  <a:cubicBezTo>
                    <a:pt x="335" y="101"/>
                    <a:pt x="335" y="110"/>
                    <a:pt x="329" y="116"/>
                  </a:cubicBezTo>
                  <a:cubicBezTo>
                    <a:pt x="323" y="122"/>
                    <a:pt x="314" y="122"/>
                    <a:pt x="308" y="116"/>
                  </a:cubicBezTo>
                  <a:cubicBezTo>
                    <a:pt x="291" y="99"/>
                    <a:pt x="291" y="99"/>
                    <a:pt x="291" y="99"/>
                  </a:cubicBezTo>
                  <a:cubicBezTo>
                    <a:pt x="286" y="103"/>
                    <a:pt x="280" y="105"/>
                    <a:pt x="273" y="105"/>
                  </a:cubicBezTo>
                  <a:cubicBezTo>
                    <a:pt x="242" y="105"/>
                    <a:pt x="242" y="105"/>
                    <a:pt x="242" y="105"/>
                  </a:cubicBezTo>
                  <a:lnTo>
                    <a:pt x="242" y="45"/>
                  </a:lnTo>
                  <a:close/>
                  <a:moveTo>
                    <a:pt x="76" y="301"/>
                  </a:moveTo>
                  <a:cubicBezTo>
                    <a:pt x="67" y="301"/>
                    <a:pt x="60" y="294"/>
                    <a:pt x="60" y="286"/>
                  </a:cubicBezTo>
                  <a:cubicBezTo>
                    <a:pt x="60" y="278"/>
                    <a:pt x="67" y="271"/>
                    <a:pt x="76" y="271"/>
                  </a:cubicBezTo>
                  <a:cubicBezTo>
                    <a:pt x="84" y="271"/>
                    <a:pt x="91" y="278"/>
                    <a:pt x="91" y="286"/>
                  </a:cubicBezTo>
                  <a:cubicBezTo>
                    <a:pt x="91" y="294"/>
                    <a:pt x="84" y="301"/>
                    <a:pt x="76" y="301"/>
                  </a:cubicBezTo>
                  <a:close/>
                  <a:moveTo>
                    <a:pt x="76" y="60"/>
                  </a:moveTo>
                  <a:cubicBezTo>
                    <a:pt x="67" y="60"/>
                    <a:pt x="60" y="54"/>
                    <a:pt x="60" y="45"/>
                  </a:cubicBezTo>
                  <a:cubicBezTo>
                    <a:pt x="60" y="37"/>
                    <a:pt x="67" y="30"/>
                    <a:pt x="76" y="30"/>
                  </a:cubicBezTo>
                  <a:cubicBezTo>
                    <a:pt x="84" y="30"/>
                    <a:pt x="91" y="37"/>
                    <a:pt x="91" y="45"/>
                  </a:cubicBezTo>
                  <a:cubicBezTo>
                    <a:pt x="91" y="54"/>
                    <a:pt x="84" y="60"/>
                    <a:pt x="76" y="60"/>
                  </a:cubicBezTo>
                  <a:close/>
                  <a:moveTo>
                    <a:pt x="348" y="286"/>
                  </a:moveTo>
                  <a:cubicBezTo>
                    <a:pt x="332" y="286"/>
                    <a:pt x="318" y="273"/>
                    <a:pt x="318" y="256"/>
                  </a:cubicBezTo>
                  <a:cubicBezTo>
                    <a:pt x="318" y="239"/>
                    <a:pt x="305" y="226"/>
                    <a:pt x="288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47" y="226"/>
                    <a:pt x="106" y="185"/>
                    <a:pt x="106" y="136"/>
                  </a:cubicBezTo>
                  <a:cubicBezTo>
                    <a:pt x="106" y="86"/>
                    <a:pt x="147" y="45"/>
                    <a:pt x="197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80" y="105"/>
                    <a:pt x="166" y="119"/>
                    <a:pt x="166" y="136"/>
                  </a:cubicBezTo>
                  <a:cubicBezTo>
                    <a:pt x="166" y="152"/>
                    <a:pt x="180" y="166"/>
                    <a:pt x="197" y="166"/>
                  </a:cubicBezTo>
                  <a:cubicBezTo>
                    <a:pt x="288" y="166"/>
                    <a:pt x="288" y="166"/>
                    <a:pt x="288" y="166"/>
                  </a:cubicBezTo>
                  <a:cubicBezTo>
                    <a:pt x="338" y="166"/>
                    <a:pt x="378" y="206"/>
                    <a:pt x="378" y="256"/>
                  </a:cubicBezTo>
                  <a:cubicBezTo>
                    <a:pt x="378" y="273"/>
                    <a:pt x="365" y="286"/>
                    <a:pt x="348" y="286"/>
                  </a:cubicBezTo>
                  <a:close/>
                  <a:moveTo>
                    <a:pt x="439" y="301"/>
                  </a:moveTo>
                  <a:cubicBezTo>
                    <a:pt x="430" y="301"/>
                    <a:pt x="424" y="294"/>
                    <a:pt x="424" y="286"/>
                  </a:cubicBezTo>
                  <a:cubicBezTo>
                    <a:pt x="424" y="278"/>
                    <a:pt x="430" y="271"/>
                    <a:pt x="439" y="271"/>
                  </a:cubicBezTo>
                  <a:cubicBezTo>
                    <a:pt x="447" y="271"/>
                    <a:pt x="454" y="278"/>
                    <a:pt x="454" y="286"/>
                  </a:cubicBezTo>
                  <a:cubicBezTo>
                    <a:pt x="454" y="294"/>
                    <a:pt x="447" y="301"/>
                    <a:pt x="439" y="301"/>
                  </a:cubicBezTo>
                  <a:close/>
                  <a:moveTo>
                    <a:pt x="409" y="121"/>
                  </a:moveTo>
                  <a:cubicBezTo>
                    <a:pt x="384" y="121"/>
                    <a:pt x="363" y="100"/>
                    <a:pt x="363" y="75"/>
                  </a:cubicBezTo>
                  <a:cubicBezTo>
                    <a:pt x="363" y="51"/>
                    <a:pt x="384" y="30"/>
                    <a:pt x="409" y="30"/>
                  </a:cubicBezTo>
                  <a:cubicBezTo>
                    <a:pt x="433" y="30"/>
                    <a:pt x="454" y="51"/>
                    <a:pt x="454" y="75"/>
                  </a:cubicBezTo>
                  <a:cubicBezTo>
                    <a:pt x="454" y="100"/>
                    <a:pt x="433" y="121"/>
                    <a:pt x="409" y="121"/>
                  </a:cubicBezTo>
                  <a:close/>
                  <a:moveTo>
                    <a:pt x="409" y="121"/>
                  </a:moveTo>
                  <a:cubicBezTo>
                    <a:pt x="409" y="121"/>
                    <a:pt x="409" y="121"/>
                    <a:pt x="409" y="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131">
            <a:extLst>
              <a:ext uri="{FF2B5EF4-FFF2-40B4-BE49-F238E27FC236}">
                <a16:creationId xmlns:a16="http://schemas.microsoft.com/office/drawing/2014/main" id="{9DE5F114-3AAD-30C2-3A7F-967387BB5FDC}"/>
              </a:ext>
            </a:extLst>
          </p:cNvPr>
          <p:cNvGrpSpPr/>
          <p:nvPr/>
        </p:nvGrpSpPr>
        <p:grpSpPr>
          <a:xfrm>
            <a:off x="5944527" y="2684971"/>
            <a:ext cx="298980" cy="310091"/>
            <a:chOff x="10617200" y="1073150"/>
            <a:chExt cx="1366838" cy="1417638"/>
          </a:xfrm>
          <a:solidFill>
            <a:schemeClr val="bg1"/>
          </a:solidFill>
        </p:grpSpPr>
        <p:sp>
          <p:nvSpPr>
            <p:cNvPr id="23" name="Freeform 268">
              <a:extLst>
                <a:ext uri="{FF2B5EF4-FFF2-40B4-BE49-F238E27FC236}">
                  <a16:creationId xmlns:a16="http://schemas.microsoft.com/office/drawing/2014/main" id="{F32C4CD5-82EE-B77D-1808-082325948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7200" y="2301875"/>
              <a:ext cx="1366838" cy="188913"/>
            </a:xfrm>
            <a:custGeom>
              <a:avLst/>
              <a:gdLst>
                <a:gd name="T0" fmla="*/ 0 w 559"/>
                <a:gd name="T1" fmla="*/ 8 h 77"/>
                <a:gd name="T2" fmla="*/ 69 w 559"/>
                <a:gd name="T3" fmla="*/ 77 h 77"/>
                <a:gd name="T4" fmla="*/ 491 w 559"/>
                <a:gd name="T5" fmla="*/ 77 h 77"/>
                <a:gd name="T6" fmla="*/ 559 w 559"/>
                <a:gd name="T7" fmla="*/ 8 h 77"/>
                <a:gd name="T8" fmla="*/ 559 w 559"/>
                <a:gd name="T9" fmla="*/ 0 h 77"/>
                <a:gd name="T10" fmla="*/ 0 w 559"/>
                <a:gd name="T11" fmla="*/ 0 h 77"/>
                <a:gd name="T12" fmla="*/ 0 w 559"/>
                <a:gd name="T13" fmla="*/ 8 h 77"/>
                <a:gd name="T14" fmla="*/ 0 w 559"/>
                <a:gd name="T15" fmla="*/ 8 h 77"/>
                <a:gd name="T16" fmla="*/ 0 w 559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77">
                  <a:moveTo>
                    <a:pt x="0" y="8"/>
                  </a:moveTo>
                  <a:cubicBezTo>
                    <a:pt x="0" y="46"/>
                    <a:pt x="31" y="77"/>
                    <a:pt x="69" y="77"/>
                  </a:cubicBezTo>
                  <a:cubicBezTo>
                    <a:pt x="491" y="77"/>
                    <a:pt x="491" y="77"/>
                    <a:pt x="491" y="77"/>
                  </a:cubicBezTo>
                  <a:cubicBezTo>
                    <a:pt x="529" y="77"/>
                    <a:pt x="559" y="46"/>
                    <a:pt x="559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"/>
                  </a:ln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69">
              <a:extLst>
                <a:ext uri="{FF2B5EF4-FFF2-40B4-BE49-F238E27FC236}">
                  <a16:creationId xmlns:a16="http://schemas.microsoft.com/office/drawing/2014/main" id="{60BF2197-D0F3-AC14-6B1D-0770BDB75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7200" y="1073150"/>
              <a:ext cx="1366838" cy="1150938"/>
            </a:xfrm>
            <a:custGeom>
              <a:avLst/>
              <a:gdLst>
                <a:gd name="T0" fmla="*/ 527 w 559"/>
                <a:gd name="T1" fmla="*/ 165 h 470"/>
                <a:gd name="T2" fmla="*/ 411 w 559"/>
                <a:gd name="T3" fmla="*/ 165 h 470"/>
                <a:gd name="T4" fmla="*/ 411 w 559"/>
                <a:gd name="T5" fmla="*/ 88 h 470"/>
                <a:gd name="T6" fmla="*/ 457 w 559"/>
                <a:gd name="T7" fmla="*/ 88 h 470"/>
                <a:gd name="T8" fmla="*/ 559 w 559"/>
                <a:gd name="T9" fmla="*/ 72 h 470"/>
                <a:gd name="T10" fmla="*/ 457 w 559"/>
                <a:gd name="T11" fmla="*/ 55 h 470"/>
                <a:gd name="T12" fmla="*/ 378 w 559"/>
                <a:gd name="T13" fmla="*/ 55 h 470"/>
                <a:gd name="T14" fmla="*/ 378 w 559"/>
                <a:gd name="T15" fmla="*/ 165 h 470"/>
                <a:gd name="T16" fmla="*/ 296 w 559"/>
                <a:gd name="T17" fmla="*/ 165 h 470"/>
                <a:gd name="T18" fmla="*/ 296 w 559"/>
                <a:gd name="T19" fmla="*/ 122 h 470"/>
                <a:gd name="T20" fmla="*/ 280 w 559"/>
                <a:gd name="T21" fmla="*/ 19 h 470"/>
                <a:gd name="T22" fmla="*/ 263 w 559"/>
                <a:gd name="T23" fmla="*/ 122 h 470"/>
                <a:gd name="T24" fmla="*/ 263 w 559"/>
                <a:gd name="T25" fmla="*/ 165 h 470"/>
                <a:gd name="T26" fmla="*/ 181 w 559"/>
                <a:gd name="T27" fmla="*/ 165 h 470"/>
                <a:gd name="T28" fmla="*/ 181 w 559"/>
                <a:gd name="T29" fmla="*/ 55 h 470"/>
                <a:gd name="T30" fmla="*/ 102 w 559"/>
                <a:gd name="T31" fmla="*/ 55 h 470"/>
                <a:gd name="T32" fmla="*/ 0 w 559"/>
                <a:gd name="T33" fmla="*/ 72 h 470"/>
                <a:gd name="T34" fmla="*/ 102 w 559"/>
                <a:gd name="T35" fmla="*/ 88 h 470"/>
                <a:gd name="T36" fmla="*/ 148 w 559"/>
                <a:gd name="T37" fmla="*/ 88 h 470"/>
                <a:gd name="T38" fmla="*/ 148 w 559"/>
                <a:gd name="T39" fmla="*/ 165 h 470"/>
                <a:gd name="T40" fmla="*/ 33 w 559"/>
                <a:gd name="T41" fmla="*/ 165 h 470"/>
                <a:gd name="T42" fmla="*/ 33 w 559"/>
                <a:gd name="T43" fmla="*/ 470 h 470"/>
                <a:gd name="T44" fmla="*/ 527 w 559"/>
                <a:gd name="T45" fmla="*/ 470 h 470"/>
                <a:gd name="T46" fmla="*/ 527 w 559"/>
                <a:gd name="T47" fmla="*/ 165 h 470"/>
                <a:gd name="T48" fmla="*/ 280 w 559"/>
                <a:gd name="T49" fmla="*/ 470 h 470"/>
                <a:gd name="T50" fmla="*/ 138 w 559"/>
                <a:gd name="T51" fmla="*/ 328 h 470"/>
                <a:gd name="T52" fmla="*/ 421 w 559"/>
                <a:gd name="T53" fmla="*/ 328 h 470"/>
                <a:gd name="T54" fmla="*/ 280 w 559"/>
                <a:gd name="T55" fmla="*/ 470 h 470"/>
                <a:gd name="T56" fmla="*/ 280 w 559"/>
                <a:gd name="T57" fmla="*/ 470 h 470"/>
                <a:gd name="T58" fmla="*/ 280 w 559"/>
                <a:gd name="T5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9" h="470">
                  <a:moveTo>
                    <a:pt x="527" y="165"/>
                  </a:moveTo>
                  <a:cubicBezTo>
                    <a:pt x="411" y="165"/>
                    <a:pt x="411" y="165"/>
                    <a:pt x="411" y="165"/>
                  </a:cubicBezTo>
                  <a:cubicBezTo>
                    <a:pt x="411" y="88"/>
                    <a:pt x="411" y="88"/>
                    <a:pt x="411" y="88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77" y="144"/>
                    <a:pt x="558" y="131"/>
                    <a:pt x="559" y="72"/>
                  </a:cubicBezTo>
                  <a:cubicBezTo>
                    <a:pt x="558" y="12"/>
                    <a:pt x="477" y="0"/>
                    <a:pt x="457" y="55"/>
                  </a:cubicBezTo>
                  <a:cubicBezTo>
                    <a:pt x="378" y="55"/>
                    <a:pt x="378" y="55"/>
                    <a:pt x="378" y="55"/>
                  </a:cubicBezTo>
                  <a:cubicBezTo>
                    <a:pt x="378" y="165"/>
                    <a:pt x="378" y="165"/>
                    <a:pt x="378" y="165"/>
                  </a:cubicBezTo>
                  <a:cubicBezTo>
                    <a:pt x="296" y="165"/>
                    <a:pt x="296" y="165"/>
                    <a:pt x="296" y="165"/>
                  </a:cubicBezTo>
                  <a:cubicBezTo>
                    <a:pt x="296" y="122"/>
                    <a:pt x="296" y="122"/>
                    <a:pt x="296" y="122"/>
                  </a:cubicBezTo>
                  <a:cubicBezTo>
                    <a:pt x="352" y="102"/>
                    <a:pt x="339" y="21"/>
                    <a:pt x="280" y="19"/>
                  </a:cubicBezTo>
                  <a:cubicBezTo>
                    <a:pt x="220" y="21"/>
                    <a:pt x="208" y="102"/>
                    <a:pt x="263" y="122"/>
                  </a:cubicBezTo>
                  <a:cubicBezTo>
                    <a:pt x="263" y="165"/>
                    <a:pt x="263" y="165"/>
                    <a:pt x="263" y="165"/>
                  </a:cubicBezTo>
                  <a:cubicBezTo>
                    <a:pt x="181" y="165"/>
                    <a:pt x="181" y="165"/>
                    <a:pt x="181" y="16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83" y="0"/>
                    <a:pt x="1" y="12"/>
                    <a:pt x="0" y="72"/>
                  </a:cubicBezTo>
                  <a:cubicBezTo>
                    <a:pt x="1" y="131"/>
                    <a:pt x="83" y="144"/>
                    <a:pt x="102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527" y="470"/>
                    <a:pt x="527" y="470"/>
                    <a:pt x="527" y="470"/>
                  </a:cubicBezTo>
                  <a:lnTo>
                    <a:pt x="527" y="165"/>
                  </a:lnTo>
                  <a:close/>
                  <a:moveTo>
                    <a:pt x="280" y="470"/>
                  </a:moveTo>
                  <a:cubicBezTo>
                    <a:pt x="202" y="470"/>
                    <a:pt x="138" y="406"/>
                    <a:pt x="138" y="328"/>
                  </a:cubicBezTo>
                  <a:cubicBezTo>
                    <a:pt x="146" y="141"/>
                    <a:pt x="414" y="141"/>
                    <a:pt x="421" y="328"/>
                  </a:cubicBezTo>
                  <a:cubicBezTo>
                    <a:pt x="421" y="406"/>
                    <a:pt x="358" y="470"/>
                    <a:pt x="280" y="470"/>
                  </a:cubicBezTo>
                  <a:close/>
                  <a:moveTo>
                    <a:pt x="280" y="470"/>
                  </a:moveTo>
                  <a:cubicBezTo>
                    <a:pt x="280" y="470"/>
                    <a:pt x="280" y="470"/>
                    <a:pt x="280" y="4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70">
              <a:extLst>
                <a:ext uri="{FF2B5EF4-FFF2-40B4-BE49-F238E27FC236}">
                  <a16:creationId xmlns:a16="http://schemas.microsoft.com/office/drawing/2014/main" id="{E0A7A22B-9124-8E62-6519-D58702661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4713" y="1611312"/>
              <a:ext cx="530225" cy="617538"/>
            </a:xfrm>
            <a:custGeom>
              <a:avLst/>
              <a:gdLst>
                <a:gd name="T0" fmla="*/ 109 w 217"/>
                <a:gd name="T1" fmla="*/ 0 h 252"/>
                <a:gd name="T2" fmla="*/ 0 w 217"/>
                <a:gd name="T3" fmla="*/ 108 h 252"/>
                <a:gd name="T4" fmla="*/ 217 w 217"/>
                <a:gd name="T5" fmla="*/ 108 h 252"/>
                <a:gd name="T6" fmla="*/ 109 w 217"/>
                <a:gd name="T7" fmla="*/ 0 h 252"/>
                <a:gd name="T8" fmla="*/ 125 w 217"/>
                <a:gd name="T9" fmla="*/ 177 h 252"/>
                <a:gd name="T10" fmla="*/ 92 w 217"/>
                <a:gd name="T11" fmla="*/ 177 h 252"/>
                <a:gd name="T12" fmla="*/ 92 w 217"/>
                <a:gd name="T13" fmla="*/ 144 h 252"/>
                <a:gd name="T14" fmla="*/ 125 w 217"/>
                <a:gd name="T15" fmla="*/ 144 h 252"/>
                <a:gd name="T16" fmla="*/ 125 w 217"/>
                <a:gd name="T17" fmla="*/ 177 h 252"/>
                <a:gd name="T18" fmla="*/ 125 w 217"/>
                <a:gd name="T19" fmla="*/ 116 h 252"/>
                <a:gd name="T20" fmla="*/ 92 w 217"/>
                <a:gd name="T21" fmla="*/ 116 h 252"/>
                <a:gd name="T22" fmla="*/ 92 w 217"/>
                <a:gd name="T23" fmla="*/ 40 h 252"/>
                <a:gd name="T24" fmla="*/ 125 w 217"/>
                <a:gd name="T25" fmla="*/ 40 h 252"/>
                <a:gd name="T26" fmla="*/ 125 w 217"/>
                <a:gd name="T27" fmla="*/ 116 h 252"/>
                <a:gd name="T28" fmla="*/ 125 w 217"/>
                <a:gd name="T29" fmla="*/ 116 h 252"/>
                <a:gd name="T30" fmla="*/ 125 w 217"/>
                <a:gd name="T31" fmla="*/ 11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252">
                  <a:moveTo>
                    <a:pt x="109" y="0"/>
                  </a:moveTo>
                  <a:cubicBezTo>
                    <a:pt x="49" y="0"/>
                    <a:pt x="0" y="49"/>
                    <a:pt x="0" y="108"/>
                  </a:cubicBezTo>
                  <a:cubicBezTo>
                    <a:pt x="6" y="252"/>
                    <a:pt x="212" y="252"/>
                    <a:pt x="217" y="108"/>
                  </a:cubicBezTo>
                  <a:cubicBezTo>
                    <a:pt x="217" y="49"/>
                    <a:pt x="168" y="0"/>
                    <a:pt x="109" y="0"/>
                  </a:cubicBezTo>
                  <a:close/>
                  <a:moveTo>
                    <a:pt x="125" y="177"/>
                  </a:moveTo>
                  <a:cubicBezTo>
                    <a:pt x="92" y="177"/>
                    <a:pt x="92" y="177"/>
                    <a:pt x="92" y="177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125" y="144"/>
                    <a:pt x="125" y="144"/>
                    <a:pt x="125" y="144"/>
                  </a:cubicBezTo>
                  <a:lnTo>
                    <a:pt x="125" y="177"/>
                  </a:lnTo>
                  <a:close/>
                  <a:moveTo>
                    <a:pt x="125" y="116"/>
                  </a:moveTo>
                  <a:cubicBezTo>
                    <a:pt x="92" y="116"/>
                    <a:pt x="92" y="116"/>
                    <a:pt x="92" y="116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125" y="40"/>
                    <a:pt x="125" y="40"/>
                    <a:pt x="125" y="40"/>
                  </a:cubicBezTo>
                  <a:lnTo>
                    <a:pt x="125" y="116"/>
                  </a:lnTo>
                  <a:close/>
                  <a:moveTo>
                    <a:pt x="125" y="116"/>
                  </a:moveTo>
                  <a:cubicBezTo>
                    <a:pt x="125" y="116"/>
                    <a:pt x="125" y="116"/>
                    <a:pt x="125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F429C624-4B9D-0F5A-DA61-417C6713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766176" y="788828"/>
            <a:ext cx="520466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forma a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reconhecer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sites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seguros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evitar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14" name="Freeform 17"/>
          <p:cNvSpPr>
            <a:spLocks/>
          </p:cNvSpPr>
          <p:nvPr/>
        </p:nvSpPr>
        <p:spPr bwMode="auto">
          <a:xfrm>
            <a:off x="223364" y="1169881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5" name="Oval 18"/>
          <p:cNvSpPr>
            <a:spLocks noChangeArrowheads="1"/>
          </p:cNvSpPr>
          <p:nvPr/>
        </p:nvSpPr>
        <p:spPr bwMode="auto">
          <a:xfrm>
            <a:off x="151925" y="1245783"/>
            <a:ext cx="467916" cy="466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24215" y="1424051"/>
            <a:ext cx="4054371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Verifique a presença de um certificado SSL ao visualizar a barra de endereços. Isso é indicado por um cadeado e/ou a palavra "Seguro" ou "Conexão Segura".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08359" y="1193088"/>
            <a:ext cx="1746377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Certificado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SSL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27635" y="1317268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A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0" name="Freeform 17"/>
          <p:cNvSpPr>
            <a:spLocks/>
          </p:cNvSpPr>
          <p:nvPr/>
        </p:nvSpPr>
        <p:spPr bwMode="auto">
          <a:xfrm>
            <a:off x="223364" y="2158174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1" name="Oval 18"/>
          <p:cNvSpPr>
            <a:spLocks noChangeArrowheads="1"/>
          </p:cNvSpPr>
          <p:nvPr/>
        </p:nvSpPr>
        <p:spPr bwMode="auto">
          <a:xfrm>
            <a:off x="151925" y="2234076"/>
            <a:ext cx="467916" cy="466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08355" y="2376747"/>
            <a:ext cx="3787229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Prefira sites que usem "HTTPS" em vez de "HTTP". O "S" significa seguro e indica que a comunicação entre o navegador e o site é criptografada. Muitos browsers alertam atualmente para sites não seguros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08357" y="2102630"/>
            <a:ext cx="224196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URLs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Seguros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(http</a:t>
            </a:r>
            <a:r>
              <a:rPr lang="en-US" altLang="x-none" sz="1400" b="1" dirty="0">
                <a:solidFill>
                  <a:srgbClr val="FF0000"/>
                </a:solidFill>
              </a:rPr>
              <a:t>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://)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06695" y="2305561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B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6" name="Freeform 17"/>
          <p:cNvSpPr>
            <a:spLocks/>
          </p:cNvSpPr>
          <p:nvPr/>
        </p:nvSpPr>
        <p:spPr bwMode="auto">
          <a:xfrm>
            <a:off x="223364" y="3251156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7" name="Oval 18"/>
          <p:cNvSpPr>
            <a:spLocks noChangeArrowheads="1"/>
          </p:cNvSpPr>
          <p:nvPr/>
        </p:nvSpPr>
        <p:spPr bwMode="auto">
          <a:xfrm>
            <a:off x="151925" y="3327058"/>
            <a:ext cx="467916" cy="466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780487" y="3556795"/>
            <a:ext cx="3993317" cy="143629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sites de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phishing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usualmente têm URL, design ou layout suspeitos ou desalinhados, com erros ortográficos ou gramaticais e não têm certificado SSL ou o certificado é inválido. Estes sites solicitam informações pessoais aos utilizadores, têm informações excessivamente atraentes e não contêm contactos dos proprietários do website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08359" y="3295303"/>
            <a:ext cx="186503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Sites de Phishing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06695" y="3398543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C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729108" y="3709808"/>
            <a:ext cx="3995870" cy="256119"/>
          </a:xfrm>
          <a:prstGeom prst="roundRect">
            <a:avLst>
              <a:gd name="adj" fmla="val 3696"/>
            </a:avLst>
          </a:prstGeom>
          <a:solidFill>
            <a:schemeClr val="bg1"/>
          </a:solidFill>
          <a:ln>
            <a:noFill/>
          </a:ln>
          <a:effectLst>
            <a:outerShdw blurRad="6350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07" name="Group 3206"/>
          <p:cNvGrpSpPr/>
          <p:nvPr/>
        </p:nvGrpSpPr>
        <p:grpSpPr>
          <a:xfrm>
            <a:off x="4676398" y="3676039"/>
            <a:ext cx="4078633" cy="291125"/>
            <a:chOff x="3754186" y="4072370"/>
            <a:chExt cx="4977810" cy="355307"/>
          </a:xfrm>
        </p:grpSpPr>
        <p:sp>
          <p:nvSpPr>
            <p:cNvPr id="3208" name="Rounded Rectangle 3207"/>
            <p:cNvSpPr/>
            <p:nvPr/>
          </p:nvSpPr>
          <p:spPr>
            <a:xfrm>
              <a:off x="3754186" y="4072370"/>
              <a:ext cx="4977810" cy="355307"/>
            </a:xfrm>
            <a:prstGeom prst="roundRect">
              <a:avLst/>
            </a:prstGeom>
            <a:solidFill>
              <a:srgbClr val="263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09" name="Rounded Rectangle 3208"/>
            <p:cNvSpPr/>
            <p:nvPr/>
          </p:nvSpPr>
          <p:spPr>
            <a:xfrm>
              <a:off x="3754186" y="4072370"/>
              <a:ext cx="2570414" cy="355307"/>
            </a:xfrm>
            <a:prstGeom prst="roundRect">
              <a:avLst/>
            </a:prstGeom>
            <a:solidFill>
              <a:srgbClr val="364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191" name="Group 3190"/>
          <p:cNvGrpSpPr/>
          <p:nvPr/>
        </p:nvGrpSpPr>
        <p:grpSpPr>
          <a:xfrm>
            <a:off x="7524251" y="1176339"/>
            <a:ext cx="999506" cy="660867"/>
            <a:chOff x="3992734" y="4170172"/>
            <a:chExt cx="1219858" cy="806562"/>
          </a:xfrm>
        </p:grpSpPr>
        <p:grpSp>
          <p:nvGrpSpPr>
            <p:cNvPr id="3172" name="Group 3171"/>
            <p:cNvGrpSpPr/>
            <p:nvPr/>
          </p:nvGrpSpPr>
          <p:grpSpPr>
            <a:xfrm>
              <a:off x="4110466" y="4249238"/>
              <a:ext cx="984394" cy="648430"/>
              <a:chOff x="4281234" y="1193743"/>
              <a:chExt cx="4183950" cy="2756014"/>
            </a:xfrm>
          </p:grpSpPr>
          <p:sp>
            <p:nvSpPr>
              <p:cNvPr id="68" name="Freeform 10"/>
              <p:cNvSpPr>
                <a:spLocks noEditPoints="1"/>
              </p:cNvSpPr>
              <p:nvPr/>
            </p:nvSpPr>
            <p:spPr bwMode="auto">
              <a:xfrm>
                <a:off x="4281234" y="1193743"/>
                <a:ext cx="4183950" cy="2756014"/>
              </a:xfrm>
              <a:custGeom>
                <a:avLst/>
                <a:gdLst>
                  <a:gd name="T0" fmla="*/ 680 w 829"/>
                  <a:gd name="T1" fmla="*/ 235 h 545"/>
                  <a:gd name="T2" fmla="*/ 624 w 829"/>
                  <a:gd name="T3" fmla="*/ 246 h 545"/>
                  <a:gd name="T4" fmla="*/ 511 w 829"/>
                  <a:gd name="T5" fmla="*/ 202 h 545"/>
                  <a:gd name="T6" fmla="*/ 306 w 829"/>
                  <a:gd name="T7" fmla="*/ 0 h 545"/>
                  <a:gd name="T8" fmla="*/ 101 w 829"/>
                  <a:gd name="T9" fmla="*/ 205 h 545"/>
                  <a:gd name="T10" fmla="*/ 109 w 829"/>
                  <a:gd name="T11" fmla="*/ 259 h 545"/>
                  <a:gd name="T12" fmla="*/ 0 w 829"/>
                  <a:gd name="T13" fmla="*/ 400 h 545"/>
                  <a:gd name="T14" fmla="*/ 145 w 829"/>
                  <a:gd name="T15" fmla="*/ 545 h 545"/>
                  <a:gd name="T16" fmla="*/ 232 w 829"/>
                  <a:gd name="T17" fmla="*/ 516 h 545"/>
                  <a:gd name="T18" fmla="*/ 322 w 829"/>
                  <a:gd name="T19" fmla="*/ 545 h 545"/>
                  <a:gd name="T20" fmla="*/ 413 w 829"/>
                  <a:gd name="T21" fmla="*/ 515 h 545"/>
                  <a:gd name="T22" fmla="*/ 509 w 829"/>
                  <a:gd name="T23" fmla="*/ 545 h 545"/>
                  <a:gd name="T24" fmla="*/ 608 w 829"/>
                  <a:gd name="T25" fmla="*/ 513 h 545"/>
                  <a:gd name="T26" fmla="*/ 680 w 829"/>
                  <a:gd name="T27" fmla="*/ 532 h 545"/>
                  <a:gd name="T28" fmla="*/ 829 w 829"/>
                  <a:gd name="T29" fmla="*/ 384 h 545"/>
                  <a:gd name="T30" fmla="*/ 680 w 829"/>
                  <a:gd name="T31" fmla="*/ 235 h 545"/>
                  <a:gd name="T32" fmla="*/ 680 w 829"/>
                  <a:gd name="T33" fmla="*/ 235 h 545"/>
                  <a:gd name="T34" fmla="*/ 680 w 829"/>
                  <a:gd name="T35" fmla="*/ 23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9" h="545">
                    <a:moveTo>
                      <a:pt x="680" y="235"/>
                    </a:moveTo>
                    <a:cubicBezTo>
                      <a:pt x="660" y="235"/>
                      <a:pt x="641" y="239"/>
                      <a:pt x="624" y="246"/>
                    </a:cubicBezTo>
                    <a:cubicBezTo>
                      <a:pt x="594" y="219"/>
                      <a:pt x="554" y="203"/>
                      <a:pt x="511" y="202"/>
                    </a:cubicBezTo>
                    <a:cubicBezTo>
                      <a:pt x="509" y="90"/>
                      <a:pt x="418" y="0"/>
                      <a:pt x="306" y="0"/>
                    </a:cubicBezTo>
                    <a:cubicBezTo>
                      <a:pt x="193" y="0"/>
                      <a:pt x="101" y="92"/>
                      <a:pt x="101" y="205"/>
                    </a:cubicBezTo>
                    <a:cubicBezTo>
                      <a:pt x="101" y="224"/>
                      <a:pt x="104" y="242"/>
                      <a:pt x="109" y="259"/>
                    </a:cubicBezTo>
                    <a:cubicBezTo>
                      <a:pt x="46" y="275"/>
                      <a:pt x="0" y="332"/>
                      <a:pt x="0" y="400"/>
                    </a:cubicBezTo>
                    <a:cubicBezTo>
                      <a:pt x="0" y="480"/>
                      <a:pt x="65" y="545"/>
                      <a:pt x="145" y="545"/>
                    </a:cubicBezTo>
                    <a:cubicBezTo>
                      <a:pt x="178" y="545"/>
                      <a:pt x="208" y="534"/>
                      <a:pt x="232" y="516"/>
                    </a:cubicBezTo>
                    <a:cubicBezTo>
                      <a:pt x="257" y="534"/>
                      <a:pt x="288" y="545"/>
                      <a:pt x="322" y="545"/>
                    </a:cubicBezTo>
                    <a:cubicBezTo>
                      <a:pt x="356" y="545"/>
                      <a:pt x="387" y="534"/>
                      <a:pt x="413" y="515"/>
                    </a:cubicBezTo>
                    <a:cubicBezTo>
                      <a:pt x="440" y="534"/>
                      <a:pt x="473" y="545"/>
                      <a:pt x="509" y="545"/>
                    </a:cubicBezTo>
                    <a:cubicBezTo>
                      <a:pt x="546" y="545"/>
                      <a:pt x="580" y="533"/>
                      <a:pt x="608" y="513"/>
                    </a:cubicBezTo>
                    <a:cubicBezTo>
                      <a:pt x="629" y="525"/>
                      <a:pt x="654" y="532"/>
                      <a:pt x="680" y="532"/>
                    </a:cubicBezTo>
                    <a:cubicBezTo>
                      <a:pt x="762" y="532"/>
                      <a:pt x="829" y="466"/>
                      <a:pt x="829" y="384"/>
                    </a:cubicBezTo>
                    <a:cubicBezTo>
                      <a:pt x="829" y="302"/>
                      <a:pt x="762" y="235"/>
                      <a:pt x="680" y="235"/>
                    </a:cubicBezTo>
                    <a:close/>
                    <a:moveTo>
                      <a:pt x="680" y="235"/>
                    </a:moveTo>
                    <a:cubicBezTo>
                      <a:pt x="680" y="235"/>
                      <a:pt x="680" y="235"/>
                      <a:pt x="680" y="235"/>
                    </a:cubicBezTo>
                  </a:path>
                </a:pathLst>
              </a:custGeom>
              <a:solidFill>
                <a:srgbClr val="6BA3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5876653" y="1199111"/>
                <a:ext cx="2588531" cy="2750646"/>
              </a:xfrm>
              <a:custGeom>
                <a:avLst/>
                <a:gdLst>
                  <a:gd name="T0" fmla="*/ 513 w 513"/>
                  <a:gd name="T1" fmla="*/ 383 h 544"/>
                  <a:gd name="T2" fmla="*/ 364 w 513"/>
                  <a:gd name="T3" fmla="*/ 531 h 544"/>
                  <a:gd name="T4" fmla="*/ 292 w 513"/>
                  <a:gd name="T5" fmla="*/ 512 h 544"/>
                  <a:gd name="T6" fmla="*/ 193 w 513"/>
                  <a:gd name="T7" fmla="*/ 544 h 544"/>
                  <a:gd name="T8" fmla="*/ 97 w 513"/>
                  <a:gd name="T9" fmla="*/ 514 h 544"/>
                  <a:gd name="T10" fmla="*/ 6 w 513"/>
                  <a:gd name="T11" fmla="*/ 544 h 544"/>
                  <a:gd name="T12" fmla="*/ 0 w 513"/>
                  <a:gd name="T13" fmla="*/ 544 h 544"/>
                  <a:gd name="T14" fmla="*/ 0 w 513"/>
                  <a:gd name="T15" fmla="*/ 0 h 544"/>
                  <a:gd name="T16" fmla="*/ 195 w 513"/>
                  <a:gd name="T17" fmla="*/ 201 h 544"/>
                  <a:gd name="T18" fmla="*/ 308 w 513"/>
                  <a:gd name="T19" fmla="*/ 245 h 544"/>
                  <a:gd name="T20" fmla="*/ 364 w 513"/>
                  <a:gd name="T21" fmla="*/ 234 h 544"/>
                  <a:gd name="T22" fmla="*/ 513 w 513"/>
                  <a:gd name="T23" fmla="*/ 383 h 544"/>
                  <a:gd name="T24" fmla="*/ 513 w 513"/>
                  <a:gd name="T25" fmla="*/ 383 h 544"/>
                  <a:gd name="T26" fmla="*/ 513 w 513"/>
                  <a:gd name="T27" fmla="*/ 38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544">
                    <a:moveTo>
                      <a:pt x="513" y="383"/>
                    </a:moveTo>
                    <a:cubicBezTo>
                      <a:pt x="513" y="465"/>
                      <a:pt x="446" y="531"/>
                      <a:pt x="364" y="531"/>
                    </a:cubicBezTo>
                    <a:cubicBezTo>
                      <a:pt x="338" y="531"/>
                      <a:pt x="313" y="524"/>
                      <a:pt x="292" y="512"/>
                    </a:cubicBezTo>
                    <a:cubicBezTo>
                      <a:pt x="264" y="532"/>
                      <a:pt x="230" y="544"/>
                      <a:pt x="193" y="544"/>
                    </a:cubicBezTo>
                    <a:cubicBezTo>
                      <a:pt x="157" y="544"/>
                      <a:pt x="124" y="533"/>
                      <a:pt x="97" y="514"/>
                    </a:cubicBezTo>
                    <a:cubicBezTo>
                      <a:pt x="71" y="533"/>
                      <a:pt x="40" y="544"/>
                      <a:pt x="6" y="544"/>
                    </a:cubicBezTo>
                    <a:cubicBezTo>
                      <a:pt x="4" y="544"/>
                      <a:pt x="2" y="544"/>
                      <a:pt x="0" y="5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" y="5"/>
                      <a:pt x="193" y="93"/>
                      <a:pt x="195" y="201"/>
                    </a:cubicBezTo>
                    <a:cubicBezTo>
                      <a:pt x="238" y="202"/>
                      <a:pt x="278" y="218"/>
                      <a:pt x="308" y="245"/>
                    </a:cubicBezTo>
                    <a:cubicBezTo>
                      <a:pt x="325" y="238"/>
                      <a:pt x="344" y="234"/>
                      <a:pt x="364" y="234"/>
                    </a:cubicBezTo>
                    <a:cubicBezTo>
                      <a:pt x="446" y="234"/>
                      <a:pt x="513" y="301"/>
                      <a:pt x="513" y="383"/>
                    </a:cubicBezTo>
                    <a:close/>
                    <a:moveTo>
                      <a:pt x="513" y="383"/>
                    </a:moveTo>
                    <a:cubicBezTo>
                      <a:pt x="513" y="383"/>
                      <a:pt x="513" y="383"/>
                      <a:pt x="513" y="383"/>
                    </a:cubicBezTo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71" name="Group 170"/>
              <p:cNvGrpSpPr/>
              <p:nvPr/>
            </p:nvGrpSpPr>
            <p:grpSpPr>
              <a:xfrm>
                <a:off x="5105442" y="1929851"/>
                <a:ext cx="1550288" cy="1520678"/>
                <a:chOff x="10858658" y="3867504"/>
                <a:chExt cx="541371" cy="531031"/>
              </a:xfrm>
              <a:solidFill>
                <a:schemeClr val="tx1">
                  <a:alpha val="19000"/>
                </a:schemeClr>
              </a:solidFill>
            </p:grpSpPr>
            <p:sp>
              <p:nvSpPr>
                <p:cNvPr id="172" name="Freeform 91"/>
                <p:cNvSpPr>
                  <a:spLocks noEditPoints="1"/>
                </p:cNvSpPr>
                <p:nvPr/>
              </p:nvSpPr>
              <p:spPr bwMode="auto">
                <a:xfrm>
                  <a:off x="10930207" y="3867504"/>
                  <a:ext cx="398687" cy="248973"/>
                </a:xfrm>
                <a:custGeom>
                  <a:avLst/>
                  <a:gdLst>
                    <a:gd name="T0" fmla="*/ 251 w 251"/>
                    <a:gd name="T1" fmla="*/ 173 h 173"/>
                    <a:gd name="T2" fmla="*/ 0 w 251"/>
                    <a:gd name="T3" fmla="*/ 173 h 173"/>
                    <a:gd name="T4" fmla="*/ 0 w 251"/>
                    <a:gd name="T5" fmla="*/ 109 h 173"/>
                    <a:gd name="T6" fmla="*/ 109 w 251"/>
                    <a:gd name="T7" fmla="*/ 0 h 173"/>
                    <a:gd name="T8" fmla="*/ 142 w 251"/>
                    <a:gd name="T9" fmla="*/ 0 h 173"/>
                    <a:gd name="T10" fmla="*/ 251 w 251"/>
                    <a:gd name="T11" fmla="*/ 109 h 173"/>
                    <a:gd name="T12" fmla="*/ 251 w 251"/>
                    <a:gd name="T13" fmla="*/ 173 h 173"/>
                    <a:gd name="T14" fmla="*/ 251 w 251"/>
                    <a:gd name="T15" fmla="*/ 173 h 173"/>
                    <a:gd name="T16" fmla="*/ 251 w 251"/>
                    <a:gd name="T17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1" h="173">
                      <a:moveTo>
                        <a:pt x="251" y="173"/>
                      </a:move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49"/>
                        <a:pt x="49" y="0"/>
                        <a:pt x="109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02" y="0"/>
                        <a:pt x="251" y="49"/>
                        <a:pt x="251" y="109"/>
                      </a:cubicBezTo>
                      <a:lnTo>
                        <a:pt x="251" y="173"/>
                      </a:lnTo>
                      <a:close/>
                      <a:moveTo>
                        <a:pt x="251" y="173"/>
                      </a:moveTo>
                      <a:cubicBezTo>
                        <a:pt x="251" y="173"/>
                        <a:pt x="251" y="173"/>
                        <a:pt x="251" y="173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3" name="Freeform 92"/>
                <p:cNvSpPr>
                  <a:spLocks noEditPoints="1"/>
                </p:cNvSpPr>
                <p:nvPr/>
              </p:nvSpPr>
              <p:spPr bwMode="auto">
                <a:xfrm>
                  <a:off x="11130378" y="3867504"/>
                  <a:ext cx="198516" cy="248973"/>
                </a:xfrm>
                <a:custGeom>
                  <a:avLst/>
                  <a:gdLst>
                    <a:gd name="T0" fmla="*/ 125 w 125"/>
                    <a:gd name="T1" fmla="*/ 109 h 173"/>
                    <a:gd name="T2" fmla="*/ 125 w 125"/>
                    <a:gd name="T3" fmla="*/ 173 h 173"/>
                    <a:gd name="T4" fmla="*/ 0 w 125"/>
                    <a:gd name="T5" fmla="*/ 173 h 173"/>
                    <a:gd name="T6" fmla="*/ 0 w 125"/>
                    <a:gd name="T7" fmla="*/ 0 h 173"/>
                    <a:gd name="T8" fmla="*/ 16 w 125"/>
                    <a:gd name="T9" fmla="*/ 0 h 173"/>
                    <a:gd name="T10" fmla="*/ 125 w 125"/>
                    <a:gd name="T11" fmla="*/ 109 h 173"/>
                    <a:gd name="T12" fmla="*/ 125 w 125"/>
                    <a:gd name="T13" fmla="*/ 109 h 173"/>
                    <a:gd name="T14" fmla="*/ 125 w 125"/>
                    <a:gd name="T15" fmla="*/ 10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173">
                      <a:moveTo>
                        <a:pt x="125" y="109"/>
                      </a:moveTo>
                      <a:cubicBezTo>
                        <a:pt x="125" y="173"/>
                        <a:pt x="125" y="173"/>
                        <a:pt x="125" y="17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6" y="0"/>
                        <a:pt x="125" y="49"/>
                        <a:pt x="125" y="109"/>
                      </a:cubicBezTo>
                      <a:close/>
                      <a:moveTo>
                        <a:pt x="125" y="109"/>
                      </a:moveTo>
                      <a:cubicBezTo>
                        <a:pt x="125" y="109"/>
                        <a:pt x="125" y="109"/>
                        <a:pt x="125" y="10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4" name="Freeform 93"/>
                <p:cNvSpPr>
                  <a:spLocks noEditPoints="1"/>
                </p:cNvSpPr>
                <p:nvPr/>
              </p:nvSpPr>
              <p:spPr bwMode="auto">
                <a:xfrm>
                  <a:off x="10883887" y="4219457"/>
                  <a:ext cx="490915" cy="179078"/>
                </a:xfrm>
                <a:custGeom>
                  <a:avLst/>
                  <a:gdLst>
                    <a:gd name="T0" fmla="*/ 262 w 309"/>
                    <a:gd name="T1" fmla="*/ 0 h 113"/>
                    <a:gd name="T2" fmla="*/ 47 w 309"/>
                    <a:gd name="T3" fmla="*/ 0 h 113"/>
                    <a:gd name="T4" fmla="*/ 0 w 309"/>
                    <a:gd name="T5" fmla="*/ 47 h 113"/>
                    <a:gd name="T6" fmla="*/ 0 w 309"/>
                    <a:gd name="T7" fmla="*/ 66 h 113"/>
                    <a:gd name="T8" fmla="*/ 47 w 309"/>
                    <a:gd name="T9" fmla="*/ 113 h 113"/>
                    <a:gd name="T10" fmla="*/ 262 w 309"/>
                    <a:gd name="T11" fmla="*/ 113 h 113"/>
                    <a:gd name="T12" fmla="*/ 309 w 309"/>
                    <a:gd name="T13" fmla="*/ 66 h 113"/>
                    <a:gd name="T14" fmla="*/ 309 w 309"/>
                    <a:gd name="T15" fmla="*/ 47 h 113"/>
                    <a:gd name="T16" fmla="*/ 262 w 309"/>
                    <a:gd name="T17" fmla="*/ 0 h 113"/>
                    <a:gd name="T18" fmla="*/ 47 w 309"/>
                    <a:gd name="T19" fmla="*/ 50 h 113"/>
                    <a:gd name="T20" fmla="*/ 134 w 309"/>
                    <a:gd name="T21" fmla="*/ 62 h 113"/>
                    <a:gd name="T22" fmla="*/ 47 w 309"/>
                    <a:gd name="T23" fmla="*/ 50 h 113"/>
                    <a:gd name="T24" fmla="*/ 176 w 309"/>
                    <a:gd name="T25" fmla="*/ 62 h 113"/>
                    <a:gd name="T26" fmla="*/ 262 w 309"/>
                    <a:gd name="T27" fmla="*/ 50 h 113"/>
                    <a:gd name="T28" fmla="*/ 176 w 309"/>
                    <a:gd name="T29" fmla="*/ 62 h 113"/>
                    <a:gd name="T30" fmla="*/ 176 w 309"/>
                    <a:gd name="T31" fmla="*/ 62 h 113"/>
                    <a:gd name="T32" fmla="*/ 176 w 309"/>
                    <a:gd name="T33" fmla="*/ 6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9" h="113">
                      <a:moveTo>
                        <a:pt x="262" y="0"/>
                      </a:move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0"/>
                        <a:pt x="0" y="21"/>
                        <a:pt x="0" y="47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92"/>
                        <a:pt x="21" y="113"/>
                        <a:pt x="47" y="113"/>
                      </a:cubicBezTo>
                      <a:cubicBezTo>
                        <a:pt x="262" y="113"/>
                        <a:pt x="262" y="113"/>
                        <a:pt x="262" y="113"/>
                      </a:cubicBezTo>
                      <a:cubicBezTo>
                        <a:pt x="288" y="113"/>
                        <a:pt x="309" y="92"/>
                        <a:pt x="309" y="66"/>
                      </a:cubicBezTo>
                      <a:cubicBezTo>
                        <a:pt x="309" y="47"/>
                        <a:pt x="309" y="47"/>
                        <a:pt x="309" y="47"/>
                      </a:cubicBezTo>
                      <a:cubicBezTo>
                        <a:pt x="309" y="21"/>
                        <a:pt x="288" y="0"/>
                        <a:pt x="262" y="0"/>
                      </a:cubicBezTo>
                      <a:close/>
                      <a:moveTo>
                        <a:pt x="47" y="50"/>
                      </a:moveTo>
                      <a:cubicBezTo>
                        <a:pt x="47" y="50"/>
                        <a:pt x="103" y="5"/>
                        <a:pt x="134" y="62"/>
                      </a:cubicBezTo>
                      <a:cubicBezTo>
                        <a:pt x="89" y="110"/>
                        <a:pt x="47" y="50"/>
                        <a:pt x="47" y="50"/>
                      </a:cubicBezTo>
                      <a:close/>
                      <a:moveTo>
                        <a:pt x="176" y="62"/>
                      </a:moveTo>
                      <a:cubicBezTo>
                        <a:pt x="206" y="5"/>
                        <a:pt x="262" y="50"/>
                        <a:pt x="262" y="50"/>
                      </a:cubicBezTo>
                      <a:cubicBezTo>
                        <a:pt x="262" y="50"/>
                        <a:pt x="221" y="110"/>
                        <a:pt x="176" y="62"/>
                      </a:cubicBezTo>
                      <a:close/>
                      <a:moveTo>
                        <a:pt x="176" y="62"/>
                      </a:moveTo>
                      <a:cubicBezTo>
                        <a:pt x="176" y="62"/>
                        <a:pt x="176" y="62"/>
                        <a:pt x="176" y="6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5" name="Freeform 94"/>
                <p:cNvSpPr>
                  <a:spLocks noEditPoints="1"/>
                </p:cNvSpPr>
                <p:nvPr/>
              </p:nvSpPr>
              <p:spPr bwMode="auto">
                <a:xfrm>
                  <a:off x="11130378" y="4219457"/>
                  <a:ext cx="244423" cy="179078"/>
                </a:xfrm>
                <a:custGeom>
                  <a:avLst/>
                  <a:gdLst>
                    <a:gd name="T0" fmla="*/ 107 w 154"/>
                    <a:gd name="T1" fmla="*/ 0 h 113"/>
                    <a:gd name="T2" fmla="*/ 0 w 154"/>
                    <a:gd name="T3" fmla="*/ 0 h 113"/>
                    <a:gd name="T4" fmla="*/ 0 w 154"/>
                    <a:gd name="T5" fmla="*/ 113 h 113"/>
                    <a:gd name="T6" fmla="*/ 107 w 154"/>
                    <a:gd name="T7" fmla="*/ 113 h 113"/>
                    <a:gd name="T8" fmla="*/ 154 w 154"/>
                    <a:gd name="T9" fmla="*/ 66 h 113"/>
                    <a:gd name="T10" fmla="*/ 154 w 154"/>
                    <a:gd name="T11" fmla="*/ 47 h 113"/>
                    <a:gd name="T12" fmla="*/ 107 w 154"/>
                    <a:gd name="T13" fmla="*/ 0 h 113"/>
                    <a:gd name="T14" fmla="*/ 21 w 154"/>
                    <a:gd name="T15" fmla="*/ 62 h 113"/>
                    <a:gd name="T16" fmla="*/ 107 w 154"/>
                    <a:gd name="T17" fmla="*/ 50 h 113"/>
                    <a:gd name="T18" fmla="*/ 21 w 154"/>
                    <a:gd name="T19" fmla="*/ 62 h 113"/>
                    <a:gd name="T20" fmla="*/ 21 w 154"/>
                    <a:gd name="T21" fmla="*/ 62 h 113"/>
                    <a:gd name="T22" fmla="*/ 21 w 154"/>
                    <a:gd name="T23" fmla="*/ 6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4" h="113">
                      <a:moveTo>
                        <a:pt x="10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33" y="113"/>
                        <a:pt x="154" y="92"/>
                        <a:pt x="154" y="66"/>
                      </a:cubicBezTo>
                      <a:cubicBezTo>
                        <a:pt x="154" y="47"/>
                        <a:pt x="154" y="47"/>
                        <a:pt x="154" y="47"/>
                      </a:cubicBezTo>
                      <a:cubicBezTo>
                        <a:pt x="154" y="21"/>
                        <a:pt x="133" y="0"/>
                        <a:pt x="107" y="0"/>
                      </a:cubicBezTo>
                      <a:close/>
                      <a:moveTo>
                        <a:pt x="21" y="62"/>
                      </a:moveTo>
                      <a:cubicBezTo>
                        <a:pt x="51" y="5"/>
                        <a:pt x="107" y="50"/>
                        <a:pt x="107" y="50"/>
                      </a:cubicBezTo>
                      <a:cubicBezTo>
                        <a:pt x="107" y="50"/>
                        <a:pt x="66" y="110"/>
                        <a:pt x="21" y="62"/>
                      </a:cubicBezTo>
                      <a:close/>
                      <a:moveTo>
                        <a:pt x="21" y="62"/>
                      </a:moveTo>
                      <a:cubicBezTo>
                        <a:pt x="21" y="62"/>
                        <a:pt x="21" y="62"/>
                        <a:pt x="21" y="6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6" name="Rectangle 95"/>
                <p:cNvSpPr>
                  <a:spLocks noChangeArrowheads="1"/>
                </p:cNvSpPr>
                <p:nvPr/>
              </p:nvSpPr>
              <p:spPr bwMode="auto">
                <a:xfrm>
                  <a:off x="10858658" y="4116477"/>
                  <a:ext cx="541371" cy="6658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3184" name="Group 3183"/>
            <p:cNvGrpSpPr/>
            <p:nvPr/>
          </p:nvGrpSpPr>
          <p:grpSpPr>
            <a:xfrm>
              <a:off x="3992734" y="4170172"/>
              <a:ext cx="1219858" cy="806562"/>
              <a:chOff x="2058988" y="1352550"/>
              <a:chExt cx="5027613" cy="3324225"/>
            </a:xfrm>
          </p:grpSpPr>
          <p:sp>
            <p:nvSpPr>
              <p:cNvPr id="3185" name="Freeform 5"/>
              <p:cNvSpPr>
                <a:spLocks/>
              </p:cNvSpPr>
              <p:nvPr/>
            </p:nvSpPr>
            <p:spPr bwMode="auto">
              <a:xfrm>
                <a:off x="2058988" y="1352550"/>
                <a:ext cx="868363" cy="1085850"/>
              </a:xfrm>
              <a:custGeom>
                <a:avLst/>
                <a:gdLst>
                  <a:gd name="T0" fmla="*/ 20 w 390"/>
                  <a:gd name="T1" fmla="*/ 488 h 488"/>
                  <a:gd name="T2" fmla="*/ 0 w 390"/>
                  <a:gd name="T3" fmla="*/ 468 h 488"/>
                  <a:gd name="T4" fmla="*/ 0 w 390"/>
                  <a:gd name="T5" fmla="*/ 20 h 488"/>
                  <a:gd name="T6" fmla="*/ 20 w 390"/>
                  <a:gd name="T7" fmla="*/ 0 h 488"/>
                  <a:gd name="T8" fmla="*/ 370 w 390"/>
                  <a:gd name="T9" fmla="*/ 0 h 488"/>
                  <a:gd name="T10" fmla="*/ 390 w 390"/>
                  <a:gd name="T11" fmla="*/ 20 h 488"/>
                  <a:gd name="T12" fmla="*/ 370 w 390"/>
                  <a:gd name="T13" fmla="*/ 40 h 488"/>
                  <a:gd name="T14" fmla="*/ 40 w 390"/>
                  <a:gd name="T15" fmla="*/ 40 h 488"/>
                  <a:gd name="T16" fmla="*/ 40 w 390"/>
                  <a:gd name="T17" fmla="*/ 468 h 488"/>
                  <a:gd name="T18" fmla="*/ 20 w 390"/>
                  <a:gd name="T1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88">
                    <a:moveTo>
                      <a:pt x="20" y="488"/>
                    </a:moveTo>
                    <a:cubicBezTo>
                      <a:pt x="9" y="488"/>
                      <a:pt x="0" y="479"/>
                      <a:pt x="0" y="46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70" y="0"/>
                      <a:pt x="370" y="0"/>
                      <a:pt x="370" y="0"/>
                    </a:cubicBezTo>
                    <a:cubicBezTo>
                      <a:pt x="381" y="0"/>
                      <a:pt x="390" y="9"/>
                      <a:pt x="390" y="20"/>
                    </a:cubicBezTo>
                    <a:cubicBezTo>
                      <a:pt x="390" y="31"/>
                      <a:pt x="381" y="40"/>
                      <a:pt x="37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68"/>
                      <a:pt x="40" y="468"/>
                      <a:pt x="40" y="468"/>
                    </a:cubicBezTo>
                    <a:cubicBezTo>
                      <a:pt x="40" y="479"/>
                      <a:pt x="31" y="488"/>
                      <a:pt x="20" y="488"/>
                    </a:cubicBezTo>
                    <a:close/>
                  </a:path>
                </a:pathLst>
              </a:custGeom>
              <a:solidFill>
                <a:srgbClr val="E9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86" name="Freeform 6"/>
              <p:cNvSpPr>
                <a:spLocks/>
              </p:cNvSpPr>
              <p:nvPr/>
            </p:nvSpPr>
            <p:spPr bwMode="auto">
              <a:xfrm>
                <a:off x="6221413" y="1352550"/>
                <a:ext cx="865188" cy="1085850"/>
              </a:xfrm>
              <a:custGeom>
                <a:avLst/>
                <a:gdLst>
                  <a:gd name="T0" fmla="*/ 369 w 389"/>
                  <a:gd name="T1" fmla="*/ 488 h 488"/>
                  <a:gd name="T2" fmla="*/ 349 w 389"/>
                  <a:gd name="T3" fmla="*/ 468 h 488"/>
                  <a:gd name="T4" fmla="*/ 349 w 389"/>
                  <a:gd name="T5" fmla="*/ 40 h 488"/>
                  <a:gd name="T6" fmla="*/ 20 w 389"/>
                  <a:gd name="T7" fmla="*/ 40 h 488"/>
                  <a:gd name="T8" fmla="*/ 0 w 389"/>
                  <a:gd name="T9" fmla="*/ 20 h 488"/>
                  <a:gd name="T10" fmla="*/ 20 w 389"/>
                  <a:gd name="T11" fmla="*/ 0 h 488"/>
                  <a:gd name="T12" fmla="*/ 369 w 389"/>
                  <a:gd name="T13" fmla="*/ 0 h 488"/>
                  <a:gd name="T14" fmla="*/ 389 w 389"/>
                  <a:gd name="T15" fmla="*/ 20 h 488"/>
                  <a:gd name="T16" fmla="*/ 389 w 389"/>
                  <a:gd name="T17" fmla="*/ 468 h 488"/>
                  <a:gd name="T18" fmla="*/ 369 w 389"/>
                  <a:gd name="T1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9" h="488">
                    <a:moveTo>
                      <a:pt x="369" y="488"/>
                    </a:moveTo>
                    <a:cubicBezTo>
                      <a:pt x="358" y="488"/>
                      <a:pt x="349" y="479"/>
                      <a:pt x="349" y="468"/>
                    </a:cubicBezTo>
                    <a:cubicBezTo>
                      <a:pt x="349" y="40"/>
                      <a:pt x="349" y="40"/>
                      <a:pt x="349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8" y="40"/>
                      <a:pt x="0" y="31"/>
                      <a:pt x="0" y="20"/>
                    </a:cubicBezTo>
                    <a:cubicBezTo>
                      <a:pt x="0" y="9"/>
                      <a:pt x="8" y="0"/>
                      <a:pt x="20" y="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80" y="0"/>
                      <a:pt x="389" y="9"/>
                      <a:pt x="389" y="20"/>
                    </a:cubicBezTo>
                    <a:cubicBezTo>
                      <a:pt x="389" y="468"/>
                      <a:pt x="389" y="468"/>
                      <a:pt x="389" y="468"/>
                    </a:cubicBezTo>
                    <a:cubicBezTo>
                      <a:pt x="389" y="479"/>
                      <a:pt x="380" y="488"/>
                      <a:pt x="369" y="488"/>
                    </a:cubicBezTo>
                    <a:close/>
                  </a:path>
                </a:pathLst>
              </a:custGeom>
              <a:solidFill>
                <a:srgbClr val="E9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87" name="Freeform 7"/>
              <p:cNvSpPr>
                <a:spLocks/>
              </p:cNvSpPr>
              <p:nvPr/>
            </p:nvSpPr>
            <p:spPr bwMode="auto">
              <a:xfrm>
                <a:off x="6221413" y="3590925"/>
                <a:ext cx="865188" cy="1085850"/>
              </a:xfrm>
              <a:custGeom>
                <a:avLst/>
                <a:gdLst>
                  <a:gd name="T0" fmla="*/ 369 w 389"/>
                  <a:gd name="T1" fmla="*/ 488 h 488"/>
                  <a:gd name="T2" fmla="*/ 20 w 389"/>
                  <a:gd name="T3" fmla="*/ 488 h 488"/>
                  <a:gd name="T4" fmla="*/ 0 w 389"/>
                  <a:gd name="T5" fmla="*/ 468 h 488"/>
                  <a:gd name="T6" fmla="*/ 20 w 389"/>
                  <a:gd name="T7" fmla="*/ 448 h 488"/>
                  <a:gd name="T8" fmla="*/ 349 w 389"/>
                  <a:gd name="T9" fmla="*/ 448 h 488"/>
                  <a:gd name="T10" fmla="*/ 349 w 389"/>
                  <a:gd name="T11" fmla="*/ 20 h 488"/>
                  <a:gd name="T12" fmla="*/ 369 w 389"/>
                  <a:gd name="T13" fmla="*/ 0 h 488"/>
                  <a:gd name="T14" fmla="*/ 389 w 389"/>
                  <a:gd name="T15" fmla="*/ 20 h 488"/>
                  <a:gd name="T16" fmla="*/ 389 w 389"/>
                  <a:gd name="T17" fmla="*/ 468 h 488"/>
                  <a:gd name="T18" fmla="*/ 369 w 389"/>
                  <a:gd name="T1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9" h="488">
                    <a:moveTo>
                      <a:pt x="369" y="488"/>
                    </a:moveTo>
                    <a:cubicBezTo>
                      <a:pt x="20" y="488"/>
                      <a:pt x="20" y="488"/>
                      <a:pt x="20" y="488"/>
                    </a:cubicBezTo>
                    <a:cubicBezTo>
                      <a:pt x="8" y="488"/>
                      <a:pt x="0" y="480"/>
                      <a:pt x="0" y="468"/>
                    </a:cubicBezTo>
                    <a:cubicBezTo>
                      <a:pt x="0" y="457"/>
                      <a:pt x="8" y="448"/>
                      <a:pt x="20" y="448"/>
                    </a:cubicBezTo>
                    <a:cubicBezTo>
                      <a:pt x="349" y="448"/>
                      <a:pt x="349" y="448"/>
                      <a:pt x="349" y="448"/>
                    </a:cubicBezTo>
                    <a:cubicBezTo>
                      <a:pt x="349" y="20"/>
                      <a:pt x="349" y="20"/>
                      <a:pt x="349" y="20"/>
                    </a:cubicBezTo>
                    <a:cubicBezTo>
                      <a:pt x="349" y="9"/>
                      <a:pt x="358" y="0"/>
                      <a:pt x="369" y="0"/>
                    </a:cubicBezTo>
                    <a:cubicBezTo>
                      <a:pt x="380" y="0"/>
                      <a:pt x="389" y="9"/>
                      <a:pt x="389" y="20"/>
                    </a:cubicBezTo>
                    <a:cubicBezTo>
                      <a:pt x="389" y="468"/>
                      <a:pt x="389" y="468"/>
                      <a:pt x="389" y="468"/>
                    </a:cubicBezTo>
                    <a:cubicBezTo>
                      <a:pt x="389" y="480"/>
                      <a:pt x="380" y="488"/>
                      <a:pt x="369" y="488"/>
                    </a:cubicBezTo>
                    <a:close/>
                  </a:path>
                </a:pathLst>
              </a:custGeom>
              <a:solidFill>
                <a:srgbClr val="E9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88" name="Freeform 8"/>
              <p:cNvSpPr>
                <a:spLocks/>
              </p:cNvSpPr>
              <p:nvPr/>
            </p:nvSpPr>
            <p:spPr bwMode="auto">
              <a:xfrm>
                <a:off x="2058988" y="3590925"/>
                <a:ext cx="868363" cy="1085850"/>
              </a:xfrm>
              <a:custGeom>
                <a:avLst/>
                <a:gdLst>
                  <a:gd name="T0" fmla="*/ 370 w 390"/>
                  <a:gd name="T1" fmla="*/ 488 h 488"/>
                  <a:gd name="T2" fmla="*/ 20 w 390"/>
                  <a:gd name="T3" fmla="*/ 488 h 488"/>
                  <a:gd name="T4" fmla="*/ 0 w 390"/>
                  <a:gd name="T5" fmla="*/ 468 h 488"/>
                  <a:gd name="T6" fmla="*/ 0 w 390"/>
                  <a:gd name="T7" fmla="*/ 20 h 488"/>
                  <a:gd name="T8" fmla="*/ 20 w 390"/>
                  <a:gd name="T9" fmla="*/ 0 h 488"/>
                  <a:gd name="T10" fmla="*/ 40 w 390"/>
                  <a:gd name="T11" fmla="*/ 20 h 488"/>
                  <a:gd name="T12" fmla="*/ 40 w 390"/>
                  <a:gd name="T13" fmla="*/ 448 h 488"/>
                  <a:gd name="T14" fmla="*/ 370 w 390"/>
                  <a:gd name="T15" fmla="*/ 448 h 488"/>
                  <a:gd name="T16" fmla="*/ 390 w 390"/>
                  <a:gd name="T17" fmla="*/ 468 h 488"/>
                  <a:gd name="T18" fmla="*/ 370 w 390"/>
                  <a:gd name="T19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88">
                    <a:moveTo>
                      <a:pt x="370" y="488"/>
                    </a:moveTo>
                    <a:cubicBezTo>
                      <a:pt x="20" y="488"/>
                      <a:pt x="20" y="488"/>
                      <a:pt x="20" y="488"/>
                    </a:cubicBezTo>
                    <a:cubicBezTo>
                      <a:pt x="9" y="488"/>
                      <a:pt x="0" y="480"/>
                      <a:pt x="0" y="46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448"/>
                      <a:pt x="40" y="448"/>
                      <a:pt x="40" y="448"/>
                    </a:cubicBezTo>
                    <a:cubicBezTo>
                      <a:pt x="370" y="448"/>
                      <a:pt x="370" y="448"/>
                      <a:pt x="370" y="448"/>
                    </a:cubicBezTo>
                    <a:cubicBezTo>
                      <a:pt x="381" y="448"/>
                      <a:pt x="390" y="457"/>
                      <a:pt x="390" y="468"/>
                    </a:cubicBezTo>
                    <a:cubicBezTo>
                      <a:pt x="390" y="480"/>
                      <a:pt x="381" y="488"/>
                      <a:pt x="370" y="488"/>
                    </a:cubicBezTo>
                    <a:close/>
                  </a:path>
                </a:pathLst>
              </a:custGeom>
              <a:solidFill>
                <a:srgbClr val="E9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4676398" y="3756364"/>
            <a:ext cx="4078633" cy="209563"/>
          </a:xfrm>
          <a:prstGeom prst="roundRect">
            <a:avLst/>
          </a:prstGeom>
          <a:solidFill>
            <a:srgbClr val="26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ounded Rectangle 79"/>
          <p:cNvSpPr/>
          <p:nvPr/>
        </p:nvSpPr>
        <p:spPr>
          <a:xfrm>
            <a:off x="5727290" y="1989946"/>
            <a:ext cx="2083621" cy="1181802"/>
          </a:xfrm>
          <a:prstGeom prst="roundRect">
            <a:avLst>
              <a:gd name="adj" fmla="val 3696"/>
            </a:avLst>
          </a:prstGeom>
          <a:solidFill>
            <a:schemeClr val="bg1"/>
          </a:solidFill>
          <a:ln>
            <a:noFill/>
          </a:ln>
          <a:effectLst>
            <a:outerShdw blurRad="635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10" name="Oval 3209"/>
          <p:cNvSpPr/>
          <p:nvPr/>
        </p:nvSpPr>
        <p:spPr>
          <a:xfrm>
            <a:off x="7157111" y="3695194"/>
            <a:ext cx="1186274" cy="124870"/>
          </a:xfrm>
          <a:prstGeom prst="ellipse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11" name="Group 1409"/>
          <p:cNvGrpSpPr>
            <a:grpSpLocks noChangeAspect="1"/>
          </p:cNvGrpSpPr>
          <p:nvPr/>
        </p:nvGrpSpPr>
        <p:grpSpPr bwMode="auto">
          <a:xfrm>
            <a:off x="7246415" y="2779329"/>
            <a:ext cx="1171445" cy="980985"/>
            <a:chOff x="26114" y="-8056"/>
            <a:chExt cx="12455" cy="10430"/>
          </a:xfrm>
        </p:grpSpPr>
        <p:sp>
          <p:nvSpPr>
            <p:cNvPr id="3212" name="Freeform 1410"/>
            <p:cNvSpPr>
              <a:spLocks/>
            </p:cNvSpPr>
            <p:nvPr/>
          </p:nvSpPr>
          <p:spPr bwMode="auto">
            <a:xfrm>
              <a:off x="29068" y="-8056"/>
              <a:ext cx="7436" cy="10409"/>
            </a:xfrm>
            <a:custGeom>
              <a:avLst/>
              <a:gdLst>
                <a:gd name="T0" fmla="*/ 0 w 360"/>
                <a:gd name="T1" fmla="*/ 504 h 504"/>
                <a:gd name="T2" fmla="*/ 239 w 360"/>
                <a:gd name="T3" fmla="*/ 0 h 504"/>
                <a:gd name="T4" fmla="*/ 185 w 360"/>
                <a:gd name="T5" fmla="*/ 504 h 504"/>
                <a:gd name="T6" fmla="*/ 0 w 360"/>
                <a:gd name="T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04">
                  <a:moveTo>
                    <a:pt x="0" y="504"/>
                  </a:moveTo>
                  <a:cubicBezTo>
                    <a:pt x="13" y="343"/>
                    <a:pt x="100" y="8"/>
                    <a:pt x="239" y="0"/>
                  </a:cubicBezTo>
                  <a:cubicBezTo>
                    <a:pt x="360" y="88"/>
                    <a:pt x="225" y="396"/>
                    <a:pt x="185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3" name="Freeform 1411"/>
            <p:cNvSpPr>
              <a:spLocks/>
            </p:cNvSpPr>
            <p:nvPr/>
          </p:nvSpPr>
          <p:spPr bwMode="auto">
            <a:xfrm>
              <a:off x="30927" y="-6404"/>
              <a:ext cx="2458" cy="8778"/>
            </a:xfrm>
            <a:custGeom>
              <a:avLst/>
              <a:gdLst>
                <a:gd name="T0" fmla="*/ 2458 w 2458"/>
                <a:gd name="T1" fmla="*/ 42 h 8778"/>
                <a:gd name="T2" fmla="*/ 124 w 2458"/>
                <a:gd name="T3" fmla="*/ 8778 h 8778"/>
                <a:gd name="T4" fmla="*/ 0 w 2458"/>
                <a:gd name="T5" fmla="*/ 8757 h 8778"/>
                <a:gd name="T6" fmla="*/ 2334 w 2458"/>
                <a:gd name="T7" fmla="*/ 0 h 8778"/>
                <a:gd name="T8" fmla="*/ 2458 w 2458"/>
                <a:gd name="T9" fmla="*/ 42 h 8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8" h="8778">
                  <a:moveTo>
                    <a:pt x="2458" y="42"/>
                  </a:moveTo>
                  <a:lnTo>
                    <a:pt x="124" y="8778"/>
                  </a:lnTo>
                  <a:lnTo>
                    <a:pt x="0" y="8757"/>
                  </a:lnTo>
                  <a:lnTo>
                    <a:pt x="2334" y="0"/>
                  </a:lnTo>
                  <a:lnTo>
                    <a:pt x="2458" y="42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4" name="Freeform 1412"/>
            <p:cNvSpPr>
              <a:spLocks/>
            </p:cNvSpPr>
            <p:nvPr/>
          </p:nvSpPr>
          <p:spPr bwMode="auto">
            <a:xfrm>
              <a:off x="30080" y="-1179"/>
              <a:ext cx="2913" cy="2603"/>
            </a:xfrm>
            <a:custGeom>
              <a:avLst/>
              <a:gdLst>
                <a:gd name="T0" fmla="*/ 62 w 2913"/>
                <a:gd name="T1" fmla="*/ 1715 h 2603"/>
                <a:gd name="T2" fmla="*/ 1136 w 2913"/>
                <a:gd name="T3" fmla="*/ 2396 h 2603"/>
                <a:gd name="T4" fmla="*/ 1611 w 2913"/>
                <a:gd name="T5" fmla="*/ 682 h 2603"/>
                <a:gd name="T6" fmla="*/ 2851 w 2913"/>
                <a:gd name="T7" fmla="*/ 0 h 2603"/>
                <a:gd name="T8" fmla="*/ 2913 w 2913"/>
                <a:gd name="T9" fmla="*/ 104 h 2603"/>
                <a:gd name="T10" fmla="*/ 1715 w 2913"/>
                <a:gd name="T11" fmla="*/ 765 h 2603"/>
                <a:gd name="T12" fmla="*/ 1219 w 2913"/>
                <a:gd name="T13" fmla="*/ 2603 h 2603"/>
                <a:gd name="T14" fmla="*/ 0 w 2913"/>
                <a:gd name="T15" fmla="*/ 1818 h 2603"/>
                <a:gd name="T16" fmla="*/ 62 w 2913"/>
                <a:gd name="T17" fmla="*/ 1715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3">
                  <a:moveTo>
                    <a:pt x="62" y="1715"/>
                  </a:moveTo>
                  <a:lnTo>
                    <a:pt x="1136" y="2396"/>
                  </a:lnTo>
                  <a:lnTo>
                    <a:pt x="1611" y="682"/>
                  </a:lnTo>
                  <a:lnTo>
                    <a:pt x="2851" y="0"/>
                  </a:lnTo>
                  <a:lnTo>
                    <a:pt x="2913" y="104"/>
                  </a:lnTo>
                  <a:lnTo>
                    <a:pt x="1715" y="765"/>
                  </a:lnTo>
                  <a:lnTo>
                    <a:pt x="1219" y="2603"/>
                  </a:lnTo>
                  <a:lnTo>
                    <a:pt x="0" y="1818"/>
                  </a:lnTo>
                  <a:lnTo>
                    <a:pt x="62" y="17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5" name="Freeform 1413"/>
            <p:cNvSpPr>
              <a:spLocks/>
            </p:cNvSpPr>
            <p:nvPr/>
          </p:nvSpPr>
          <p:spPr bwMode="auto">
            <a:xfrm>
              <a:off x="30844" y="-4049"/>
              <a:ext cx="2913" cy="2602"/>
            </a:xfrm>
            <a:custGeom>
              <a:avLst/>
              <a:gdLst>
                <a:gd name="T0" fmla="*/ 62 w 2913"/>
                <a:gd name="T1" fmla="*/ 1714 h 2602"/>
                <a:gd name="T2" fmla="*/ 1136 w 2913"/>
                <a:gd name="T3" fmla="*/ 2395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03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62 w 2913"/>
                <a:gd name="T17" fmla="*/ 1714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62" y="1714"/>
                  </a:moveTo>
                  <a:lnTo>
                    <a:pt x="1136" y="2395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03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62" y="1714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6" name="Freeform 1414"/>
            <p:cNvSpPr>
              <a:spLocks/>
            </p:cNvSpPr>
            <p:nvPr/>
          </p:nvSpPr>
          <p:spPr bwMode="auto">
            <a:xfrm>
              <a:off x="31319" y="-5846"/>
              <a:ext cx="2913" cy="2602"/>
            </a:xfrm>
            <a:custGeom>
              <a:avLst/>
              <a:gdLst>
                <a:gd name="T0" fmla="*/ 83 w 2913"/>
                <a:gd name="T1" fmla="*/ 1735 h 2602"/>
                <a:gd name="T2" fmla="*/ 1157 w 2913"/>
                <a:gd name="T3" fmla="*/ 2416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24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83 w 2913"/>
                <a:gd name="T17" fmla="*/ 1735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83" y="1735"/>
                  </a:moveTo>
                  <a:lnTo>
                    <a:pt x="1157" y="2416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24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83" y="17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7" name="Freeform 1415"/>
            <p:cNvSpPr>
              <a:spLocks/>
            </p:cNvSpPr>
            <p:nvPr/>
          </p:nvSpPr>
          <p:spPr bwMode="auto">
            <a:xfrm>
              <a:off x="26114" y="-4421"/>
              <a:ext cx="4813" cy="6795"/>
            </a:xfrm>
            <a:custGeom>
              <a:avLst/>
              <a:gdLst>
                <a:gd name="T0" fmla="*/ 233 w 233"/>
                <a:gd name="T1" fmla="*/ 329 h 329"/>
                <a:gd name="T2" fmla="*/ 78 w 233"/>
                <a:gd name="T3" fmla="*/ 0 h 329"/>
                <a:gd name="T4" fmla="*/ 114 w 233"/>
                <a:gd name="T5" fmla="*/ 329 h 329"/>
                <a:gd name="T6" fmla="*/ 233 w 233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329">
                  <a:moveTo>
                    <a:pt x="233" y="329"/>
                  </a:moveTo>
                  <a:cubicBezTo>
                    <a:pt x="225" y="225"/>
                    <a:pt x="168" y="5"/>
                    <a:pt x="78" y="0"/>
                  </a:cubicBezTo>
                  <a:cubicBezTo>
                    <a:pt x="0" y="57"/>
                    <a:pt x="88" y="259"/>
                    <a:pt x="114" y="329"/>
                  </a:cubicBezTo>
                  <a:lnTo>
                    <a:pt x="233" y="329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8" name="Freeform 1416"/>
            <p:cNvSpPr>
              <a:spLocks/>
            </p:cNvSpPr>
            <p:nvPr/>
          </p:nvSpPr>
          <p:spPr bwMode="auto">
            <a:xfrm>
              <a:off x="28139" y="-3347"/>
              <a:ext cx="1590" cy="5679"/>
            </a:xfrm>
            <a:custGeom>
              <a:avLst/>
              <a:gdLst>
                <a:gd name="T0" fmla="*/ 0 w 1590"/>
                <a:gd name="T1" fmla="*/ 21 h 5679"/>
                <a:gd name="T2" fmla="*/ 1507 w 1590"/>
                <a:gd name="T3" fmla="*/ 5679 h 5679"/>
                <a:gd name="T4" fmla="*/ 1590 w 1590"/>
                <a:gd name="T5" fmla="*/ 5659 h 5679"/>
                <a:gd name="T6" fmla="*/ 62 w 1590"/>
                <a:gd name="T7" fmla="*/ 0 h 5679"/>
                <a:gd name="T8" fmla="*/ 0 w 1590"/>
                <a:gd name="T9" fmla="*/ 21 h 5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5679">
                  <a:moveTo>
                    <a:pt x="0" y="21"/>
                  </a:moveTo>
                  <a:lnTo>
                    <a:pt x="1507" y="5679"/>
                  </a:lnTo>
                  <a:lnTo>
                    <a:pt x="1590" y="5659"/>
                  </a:lnTo>
                  <a:lnTo>
                    <a:pt x="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9" name="Freeform 1417"/>
            <p:cNvSpPr>
              <a:spLocks/>
            </p:cNvSpPr>
            <p:nvPr/>
          </p:nvSpPr>
          <p:spPr bwMode="auto">
            <a:xfrm>
              <a:off x="28387" y="19"/>
              <a:ext cx="1879" cy="1694"/>
            </a:xfrm>
            <a:custGeom>
              <a:avLst/>
              <a:gdLst>
                <a:gd name="T0" fmla="*/ 1838 w 1879"/>
                <a:gd name="T1" fmla="*/ 1116 h 1694"/>
                <a:gd name="T2" fmla="*/ 1136 w 1879"/>
                <a:gd name="T3" fmla="*/ 1570 h 1694"/>
                <a:gd name="T4" fmla="*/ 846 w 1879"/>
                <a:gd name="T5" fmla="*/ 455 h 1694"/>
                <a:gd name="T6" fmla="*/ 41 w 1879"/>
                <a:gd name="T7" fmla="*/ 0 h 1694"/>
                <a:gd name="T8" fmla="*/ 0 w 1879"/>
                <a:gd name="T9" fmla="*/ 83 h 1694"/>
                <a:gd name="T10" fmla="*/ 764 w 1879"/>
                <a:gd name="T11" fmla="*/ 496 h 1694"/>
                <a:gd name="T12" fmla="*/ 1094 w 1879"/>
                <a:gd name="T13" fmla="*/ 1694 h 1694"/>
                <a:gd name="T14" fmla="*/ 1879 w 1879"/>
                <a:gd name="T15" fmla="*/ 1198 h 1694"/>
                <a:gd name="T16" fmla="*/ 1838 w 1879"/>
                <a:gd name="T17" fmla="*/ 1116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4">
                  <a:moveTo>
                    <a:pt x="1838" y="1116"/>
                  </a:moveTo>
                  <a:lnTo>
                    <a:pt x="1136" y="1570"/>
                  </a:lnTo>
                  <a:lnTo>
                    <a:pt x="846" y="455"/>
                  </a:lnTo>
                  <a:lnTo>
                    <a:pt x="41" y="0"/>
                  </a:lnTo>
                  <a:lnTo>
                    <a:pt x="0" y="83"/>
                  </a:lnTo>
                  <a:lnTo>
                    <a:pt x="764" y="496"/>
                  </a:lnTo>
                  <a:lnTo>
                    <a:pt x="1094" y="1694"/>
                  </a:lnTo>
                  <a:lnTo>
                    <a:pt x="1879" y="1198"/>
                  </a:lnTo>
                  <a:lnTo>
                    <a:pt x="1838" y="1116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0" name="Freeform 1418"/>
            <p:cNvSpPr>
              <a:spLocks/>
            </p:cNvSpPr>
            <p:nvPr/>
          </p:nvSpPr>
          <p:spPr bwMode="auto">
            <a:xfrm>
              <a:off x="27891" y="-1839"/>
              <a:ext cx="1879" cy="1693"/>
            </a:xfrm>
            <a:custGeom>
              <a:avLst/>
              <a:gdLst>
                <a:gd name="T0" fmla="*/ 1838 w 1879"/>
                <a:gd name="T1" fmla="*/ 1135 h 1693"/>
                <a:gd name="T2" fmla="*/ 1136 w 1879"/>
                <a:gd name="T3" fmla="*/ 1569 h 1693"/>
                <a:gd name="T4" fmla="*/ 847 w 1879"/>
                <a:gd name="T5" fmla="*/ 454 h 1693"/>
                <a:gd name="T6" fmla="*/ 41 w 1879"/>
                <a:gd name="T7" fmla="*/ 0 h 1693"/>
                <a:gd name="T8" fmla="*/ 0 w 1879"/>
                <a:gd name="T9" fmla="*/ 82 h 1693"/>
                <a:gd name="T10" fmla="*/ 764 w 1879"/>
                <a:gd name="T11" fmla="*/ 495 h 1693"/>
                <a:gd name="T12" fmla="*/ 1094 w 1879"/>
                <a:gd name="T13" fmla="*/ 1693 h 1693"/>
                <a:gd name="T14" fmla="*/ 1879 w 1879"/>
                <a:gd name="T15" fmla="*/ 1197 h 1693"/>
                <a:gd name="T16" fmla="*/ 1838 w 1879"/>
                <a:gd name="T17" fmla="*/ 113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3">
                  <a:moveTo>
                    <a:pt x="1838" y="1135"/>
                  </a:moveTo>
                  <a:lnTo>
                    <a:pt x="1136" y="1569"/>
                  </a:lnTo>
                  <a:lnTo>
                    <a:pt x="847" y="454"/>
                  </a:lnTo>
                  <a:lnTo>
                    <a:pt x="41" y="0"/>
                  </a:lnTo>
                  <a:lnTo>
                    <a:pt x="0" y="82"/>
                  </a:lnTo>
                  <a:lnTo>
                    <a:pt x="764" y="495"/>
                  </a:lnTo>
                  <a:lnTo>
                    <a:pt x="1094" y="1693"/>
                  </a:lnTo>
                  <a:lnTo>
                    <a:pt x="1879" y="1197"/>
                  </a:lnTo>
                  <a:lnTo>
                    <a:pt x="1838" y="11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1" name="Freeform 1419"/>
            <p:cNvSpPr>
              <a:spLocks/>
            </p:cNvSpPr>
            <p:nvPr/>
          </p:nvSpPr>
          <p:spPr bwMode="auto">
            <a:xfrm>
              <a:off x="27581" y="-2975"/>
              <a:ext cx="1880" cy="1673"/>
            </a:xfrm>
            <a:custGeom>
              <a:avLst/>
              <a:gdLst>
                <a:gd name="T0" fmla="*/ 1838 w 1880"/>
                <a:gd name="T1" fmla="*/ 1115 h 1673"/>
                <a:gd name="T2" fmla="*/ 1136 w 1880"/>
                <a:gd name="T3" fmla="*/ 1549 h 1673"/>
                <a:gd name="T4" fmla="*/ 847 w 1880"/>
                <a:gd name="T5" fmla="*/ 433 h 1673"/>
                <a:gd name="T6" fmla="*/ 41 w 1880"/>
                <a:gd name="T7" fmla="*/ 0 h 1673"/>
                <a:gd name="T8" fmla="*/ 0 w 1880"/>
                <a:gd name="T9" fmla="*/ 62 h 1673"/>
                <a:gd name="T10" fmla="*/ 764 w 1880"/>
                <a:gd name="T11" fmla="*/ 475 h 1673"/>
                <a:gd name="T12" fmla="*/ 1095 w 1880"/>
                <a:gd name="T13" fmla="*/ 1673 h 1673"/>
                <a:gd name="T14" fmla="*/ 1880 w 1880"/>
                <a:gd name="T15" fmla="*/ 1177 h 1673"/>
                <a:gd name="T16" fmla="*/ 1838 w 1880"/>
                <a:gd name="T17" fmla="*/ 1115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0" h="1673">
                  <a:moveTo>
                    <a:pt x="1838" y="1115"/>
                  </a:moveTo>
                  <a:lnTo>
                    <a:pt x="1136" y="1549"/>
                  </a:lnTo>
                  <a:lnTo>
                    <a:pt x="847" y="433"/>
                  </a:lnTo>
                  <a:lnTo>
                    <a:pt x="41" y="0"/>
                  </a:lnTo>
                  <a:lnTo>
                    <a:pt x="0" y="62"/>
                  </a:lnTo>
                  <a:lnTo>
                    <a:pt x="764" y="475"/>
                  </a:lnTo>
                  <a:lnTo>
                    <a:pt x="1095" y="1673"/>
                  </a:lnTo>
                  <a:lnTo>
                    <a:pt x="1880" y="1177"/>
                  </a:lnTo>
                  <a:lnTo>
                    <a:pt x="1838" y="11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2" name="Freeform 1420"/>
            <p:cNvSpPr>
              <a:spLocks/>
            </p:cNvSpPr>
            <p:nvPr/>
          </p:nvSpPr>
          <p:spPr bwMode="auto">
            <a:xfrm>
              <a:off x="32641" y="-4359"/>
              <a:ext cx="5928" cy="6733"/>
            </a:xfrm>
            <a:custGeom>
              <a:avLst/>
              <a:gdLst>
                <a:gd name="T0" fmla="*/ 0 w 287"/>
                <a:gd name="T1" fmla="*/ 325 h 326"/>
                <a:gd name="T2" fmla="*/ 220 w 287"/>
                <a:gd name="T3" fmla="*/ 10 h 326"/>
                <a:gd name="T4" fmla="*/ 129 w 287"/>
                <a:gd name="T5" fmla="*/ 326 h 326"/>
                <a:gd name="T6" fmla="*/ 0 w 287"/>
                <a:gd name="T7" fmla="*/ 3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26">
                  <a:moveTo>
                    <a:pt x="0" y="325"/>
                  </a:moveTo>
                  <a:cubicBezTo>
                    <a:pt x="26" y="224"/>
                    <a:pt x="131" y="0"/>
                    <a:pt x="220" y="10"/>
                  </a:cubicBezTo>
                  <a:cubicBezTo>
                    <a:pt x="287" y="80"/>
                    <a:pt x="166" y="261"/>
                    <a:pt x="129" y="326"/>
                  </a:cubicBezTo>
                  <a:lnTo>
                    <a:pt x="0" y="325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3" name="Freeform 1421"/>
            <p:cNvSpPr>
              <a:spLocks/>
            </p:cNvSpPr>
            <p:nvPr/>
          </p:nvSpPr>
          <p:spPr bwMode="auto">
            <a:xfrm>
              <a:off x="34046" y="-3182"/>
              <a:ext cx="2561" cy="5349"/>
            </a:xfrm>
            <a:custGeom>
              <a:avLst/>
              <a:gdLst>
                <a:gd name="T0" fmla="*/ 2561 w 2561"/>
                <a:gd name="T1" fmla="*/ 41 h 5349"/>
                <a:gd name="T2" fmla="*/ 83 w 2561"/>
                <a:gd name="T3" fmla="*/ 5349 h 5349"/>
                <a:gd name="T4" fmla="*/ 0 w 2561"/>
                <a:gd name="T5" fmla="*/ 5308 h 5349"/>
                <a:gd name="T6" fmla="*/ 2479 w 2561"/>
                <a:gd name="T7" fmla="*/ 0 h 5349"/>
                <a:gd name="T8" fmla="*/ 2561 w 2561"/>
                <a:gd name="T9" fmla="*/ 41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5349">
                  <a:moveTo>
                    <a:pt x="2561" y="41"/>
                  </a:moveTo>
                  <a:lnTo>
                    <a:pt x="83" y="5349"/>
                  </a:lnTo>
                  <a:lnTo>
                    <a:pt x="0" y="5308"/>
                  </a:lnTo>
                  <a:lnTo>
                    <a:pt x="2479" y="0"/>
                  </a:lnTo>
                  <a:lnTo>
                    <a:pt x="2561" y="4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4" name="Freeform 1422"/>
            <p:cNvSpPr>
              <a:spLocks/>
            </p:cNvSpPr>
            <p:nvPr/>
          </p:nvSpPr>
          <p:spPr bwMode="auto">
            <a:xfrm>
              <a:off x="33715" y="102"/>
              <a:ext cx="2025" cy="1487"/>
            </a:xfrm>
            <a:custGeom>
              <a:avLst/>
              <a:gdLst>
                <a:gd name="T0" fmla="*/ 42 w 2025"/>
                <a:gd name="T1" fmla="*/ 805 h 1487"/>
                <a:gd name="T2" fmla="*/ 661 w 2025"/>
                <a:gd name="T3" fmla="*/ 1342 h 1487"/>
                <a:gd name="T4" fmla="*/ 1136 w 2025"/>
                <a:gd name="T5" fmla="*/ 310 h 1487"/>
                <a:gd name="T6" fmla="*/ 2004 w 2025"/>
                <a:gd name="T7" fmla="*/ 0 h 1487"/>
                <a:gd name="T8" fmla="*/ 2025 w 2025"/>
                <a:gd name="T9" fmla="*/ 83 h 1487"/>
                <a:gd name="T10" fmla="*/ 1198 w 2025"/>
                <a:gd name="T11" fmla="*/ 372 h 1487"/>
                <a:gd name="T12" fmla="*/ 682 w 2025"/>
                <a:gd name="T13" fmla="*/ 1487 h 1487"/>
                <a:gd name="T14" fmla="*/ 0 w 2025"/>
                <a:gd name="T15" fmla="*/ 847 h 1487"/>
                <a:gd name="T16" fmla="*/ 42 w 2025"/>
                <a:gd name="T17" fmla="*/ 805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5" h="1487">
                  <a:moveTo>
                    <a:pt x="42" y="805"/>
                  </a:moveTo>
                  <a:lnTo>
                    <a:pt x="661" y="1342"/>
                  </a:lnTo>
                  <a:lnTo>
                    <a:pt x="1136" y="310"/>
                  </a:lnTo>
                  <a:lnTo>
                    <a:pt x="2004" y="0"/>
                  </a:lnTo>
                  <a:lnTo>
                    <a:pt x="2025" y="83"/>
                  </a:lnTo>
                  <a:lnTo>
                    <a:pt x="1198" y="372"/>
                  </a:lnTo>
                  <a:lnTo>
                    <a:pt x="682" y="1487"/>
                  </a:lnTo>
                  <a:lnTo>
                    <a:pt x="0" y="847"/>
                  </a:lnTo>
                  <a:lnTo>
                    <a:pt x="42" y="80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5" name="Freeform 1423"/>
            <p:cNvSpPr>
              <a:spLocks/>
            </p:cNvSpPr>
            <p:nvPr/>
          </p:nvSpPr>
          <p:spPr bwMode="auto">
            <a:xfrm>
              <a:off x="34521" y="-1633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7 w 2045"/>
                <a:gd name="T5" fmla="*/ 289 h 1466"/>
                <a:gd name="T6" fmla="*/ 2024 w 2045"/>
                <a:gd name="T7" fmla="*/ 0 h 1466"/>
                <a:gd name="T8" fmla="*/ 2045 w 2045"/>
                <a:gd name="T9" fmla="*/ 83 h 1466"/>
                <a:gd name="T10" fmla="*/ 1198 w 2045"/>
                <a:gd name="T11" fmla="*/ 351 h 1466"/>
                <a:gd name="T12" fmla="*/ 68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7" y="289"/>
                  </a:lnTo>
                  <a:lnTo>
                    <a:pt x="2024" y="0"/>
                  </a:lnTo>
                  <a:lnTo>
                    <a:pt x="2045" y="83"/>
                  </a:lnTo>
                  <a:lnTo>
                    <a:pt x="1198" y="351"/>
                  </a:lnTo>
                  <a:lnTo>
                    <a:pt x="68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6" name="Freeform 1424"/>
            <p:cNvSpPr>
              <a:spLocks/>
            </p:cNvSpPr>
            <p:nvPr/>
          </p:nvSpPr>
          <p:spPr bwMode="auto">
            <a:xfrm>
              <a:off x="35017" y="-2707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6 w 2045"/>
                <a:gd name="T5" fmla="*/ 289 h 1466"/>
                <a:gd name="T6" fmla="*/ 2024 w 2045"/>
                <a:gd name="T7" fmla="*/ 0 h 1466"/>
                <a:gd name="T8" fmla="*/ 2045 w 2045"/>
                <a:gd name="T9" fmla="*/ 62 h 1466"/>
                <a:gd name="T10" fmla="*/ 1218 w 2045"/>
                <a:gd name="T11" fmla="*/ 351 h 1466"/>
                <a:gd name="T12" fmla="*/ 70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6" y="289"/>
                  </a:lnTo>
                  <a:lnTo>
                    <a:pt x="2024" y="0"/>
                  </a:lnTo>
                  <a:lnTo>
                    <a:pt x="2045" y="62"/>
                  </a:lnTo>
                  <a:lnTo>
                    <a:pt x="1218" y="351"/>
                  </a:lnTo>
                  <a:lnTo>
                    <a:pt x="70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227" name="Oval 3226"/>
          <p:cNvSpPr/>
          <p:nvPr/>
        </p:nvSpPr>
        <p:spPr>
          <a:xfrm>
            <a:off x="4784564" y="3695194"/>
            <a:ext cx="1186274" cy="12487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28" name="Group 1402"/>
          <p:cNvGrpSpPr>
            <a:grpSpLocks noChangeAspect="1"/>
          </p:cNvGrpSpPr>
          <p:nvPr/>
        </p:nvGrpSpPr>
        <p:grpSpPr bwMode="auto">
          <a:xfrm>
            <a:off x="4569378" y="2379643"/>
            <a:ext cx="1623787" cy="1380671"/>
            <a:chOff x="18959" y="-7284"/>
            <a:chExt cx="6828" cy="6590"/>
          </a:xfrm>
        </p:grpSpPr>
        <p:sp>
          <p:nvSpPr>
            <p:cNvPr id="3229" name="Freeform 1403"/>
            <p:cNvSpPr>
              <a:spLocks/>
            </p:cNvSpPr>
            <p:nvPr/>
          </p:nvSpPr>
          <p:spPr bwMode="auto">
            <a:xfrm>
              <a:off x="20487" y="-7284"/>
              <a:ext cx="5300" cy="6589"/>
            </a:xfrm>
            <a:custGeom>
              <a:avLst/>
              <a:gdLst>
                <a:gd name="T0" fmla="*/ 547 w 666"/>
                <a:gd name="T1" fmla="*/ 828 h 828"/>
                <a:gd name="T2" fmla="*/ 649 w 666"/>
                <a:gd name="T3" fmla="*/ 690 h 828"/>
                <a:gd name="T4" fmla="*/ 547 w 666"/>
                <a:gd name="T5" fmla="*/ 549 h 828"/>
                <a:gd name="T6" fmla="*/ 562 w 666"/>
                <a:gd name="T7" fmla="*/ 306 h 828"/>
                <a:gd name="T8" fmla="*/ 385 w 666"/>
                <a:gd name="T9" fmla="*/ 160 h 828"/>
                <a:gd name="T10" fmla="*/ 248 w 666"/>
                <a:gd name="T11" fmla="*/ 20 h 828"/>
                <a:gd name="T12" fmla="*/ 111 w 666"/>
                <a:gd name="T13" fmla="*/ 240 h 828"/>
                <a:gd name="T14" fmla="*/ 1 w 666"/>
                <a:gd name="T15" fmla="*/ 461 h 828"/>
                <a:gd name="T16" fmla="*/ 125 w 666"/>
                <a:gd name="T17" fmla="*/ 650 h 828"/>
                <a:gd name="T18" fmla="*/ 226 w 666"/>
                <a:gd name="T19" fmla="*/ 828 h 828"/>
                <a:gd name="T20" fmla="*/ 547 w 666"/>
                <a:gd name="T2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6" h="828">
                  <a:moveTo>
                    <a:pt x="547" y="828"/>
                  </a:moveTo>
                  <a:cubicBezTo>
                    <a:pt x="547" y="828"/>
                    <a:pt x="666" y="774"/>
                    <a:pt x="649" y="690"/>
                  </a:cubicBezTo>
                  <a:cubicBezTo>
                    <a:pt x="631" y="607"/>
                    <a:pt x="534" y="616"/>
                    <a:pt x="547" y="549"/>
                  </a:cubicBezTo>
                  <a:cubicBezTo>
                    <a:pt x="560" y="483"/>
                    <a:pt x="624" y="381"/>
                    <a:pt x="562" y="306"/>
                  </a:cubicBezTo>
                  <a:cubicBezTo>
                    <a:pt x="501" y="231"/>
                    <a:pt x="398" y="276"/>
                    <a:pt x="385" y="160"/>
                  </a:cubicBezTo>
                  <a:cubicBezTo>
                    <a:pt x="375" y="66"/>
                    <a:pt x="332" y="0"/>
                    <a:pt x="248" y="20"/>
                  </a:cubicBezTo>
                  <a:cubicBezTo>
                    <a:pt x="171" y="38"/>
                    <a:pt x="113" y="98"/>
                    <a:pt x="111" y="240"/>
                  </a:cubicBezTo>
                  <a:cubicBezTo>
                    <a:pt x="110" y="392"/>
                    <a:pt x="3" y="349"/>
                    <a:pt x="1" y="461"/>
                  </a:cubicBezTo>
                  <a:cubicBezTo>
                    <a:pt x="0" y="574"/>
                    <a:pt x="90" y="574"/>
                    <a:pt x="125" y="650"/>
                  </a:cubicBezTo>
                  <a:cubicBezTo>
                    <a:pt x="142" y="685"/>
                    <a:pt x="98" y="811"/>
                    <a:pt x="226" y="828"/>
                  </a:cubicBezTo>
                  <a:lnTo>
                    <a:pt x="547" y="828"/>
                  </a:lnTo>
                  <a:close/>
                </a:path>
              </a:pathLst>
            </a:custGeom>
            <a:solidFill>
              <a:srgbClr val="A2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0" name="Freeform 1404"/>
            <p:cNvSpPr>
              <a:spLocks/>
            </p:cNvSpPr>
            <p:nvPr/>
          </p:nvSpPr>
          <p:spPr bwMode="auto">
            <a:xfrm>
              <a:off x="22340" y="-6787"/>
              <a:ext cx="1488" cy="6088"/>
            </a:xfrm>
            <a:custGeom>
              <a:avLst/>
              <a:gdLst>
                <a:gd name="T0" fmla="*/ 18 w 187"/>
                <a:gd name="T1" fmla="*/ 7 h 765"/>
                <a:gd name="T2" fmla="*/ 17 w 187"/>
                <a:gd name="T3" fmla="*/ 15 h 765"/>
                <a:gd name="T4" fmla="*/ 13 w 187"/>
                <a:gd name="T5" fmla="*/ 117 h 765"/>
                <a:gd name="T6" fmla="*/ 185 w 187"/>
                <a:gd name="T7" fmla="*/ 754 h 765"/>
                <a:gd name="T8" fmla="*/ 183 w 187"/>
                <a:gd name="T9" fmla="*/ 763 h 765"/>
                <a:gd name="T10" fmla="*/ 174 w 187"/>
                <a:gd name="T11" fmla="*/ 761 h 765"/>
                <a:gd name="T12" fmla="*/ 0 w 187"/>
                <a:gd name="T13" fmla="*/ 117 h 765"/>
                <a:gd name="T14" fmla="*/ 5 w 187"/>
                <a:gd name="T15" fmla="*/ 6 h 765"/>
                <a:gd name="T16" fmla="*/ 12 w 187"/>
                <a:gd name="T17" fmla="*/ 0 h 765"/>
                <a:gd name="T18" fmla="*/ 18 w 187"/>
                <a:gd name="T19" fmla="*/ 7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65">
                  <a:moveTo>
                    <a:pt x="18" y="7"/>
                  </a:moveTo>
                  <a:cubicBezTo>
                    <a:pt x="18" y="7"/>
                    <a:pt x="18" y="10"/>
                    <a:pt x="17" y="15"/>
                  </a:cubicBezTo>
                  <a:cubicBezTo>
                    <a:pt x="16" y="30"/>
                    <a:pt x="13" y="66"/>
                    <a:pt x="13" y="117"/>
                  </a:cubicBezTo>
                  <a:cubicBezTo>
                    <a:pt x="13" y="266"/>
                    <a:pt x="37" y="537"/>
                    <a:pt x="185" y="754"/>
                  </a:cubicBezTo>
                  <a:cubicBezTo>
                    <a:pt x="187" y="757"/>
                    <a:pt x="186" y="761"/>
                    <a:pt x="183" y="763"/>
                  </a:cubicBezTo>
                  <a:cubicBezTo>
                    <a:pt x="180" y="765"/>
                    <a:pt x="176" y="764"/>
                    <a:pt x="174" y="761"/>
                  </a:cubicBezTo>
                  <a:cubicBezTo>
                    <a:pt x="24" y="541"/>
                    <a:pt x="0" y="267"/>
                    <a:pt x="0" y="117"/>
                  </a:cubicBezTo>
                  <a:cubicBezTo>
                    <a:pt x="0" y="49"/>
                    <a:pt x="5" y="6"/>
                    <a:pt x="5" y="6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6" y="1"/>
                    <a:pt x="18" y="4"/>
                    <a:pt x="18" y="7"/>
                  </a:cubicBezTo>
                </a:path>
              </a:pathLst>
            </a:custGeom>
            <a:solidFill>
              <a:srgbClr val="E7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1" name="Freeform 1405"/>
            <p:cNvSpPr>
              <a:spLocks/>
            </p:cNvSpPr>
            <p:nvPr/>
          </p:nvSpPr>
          <p:spPr bwMode="auto">
            <a:xfrm>
              <a:off x="18959" y="-5072"/>
              <a:ext cx="4806" cy="4377"/>
            </a:xfrm>
            <a:custGeom>
              <a:avLst/>
              <a:gdLst>
                <a:gd name="T0" fmla="*/ 585 w 604"/>
                <a:gd name="T1" fmla="*/ 550 h 550"/>
                <a:gd name="T2" fmla="*/ 532 w 604"/>
                <a:gd name="T3" fmla="*/ 400 h 550"/>
                <a:gd name="T4" fmla="*/ 394 w 604"/>
                <a:gd name="T5" fmla="*/ 254 h 550"/>
                <a:gd name="T6" fmla="*/ 267 w 604"/>
                <a:gd name="T7" fmla="*/ 100 h 550"/>
                <a:gd name="T8" fmla="*/ 150 w 604"/>
                <a:gd name="T9" fmla="*/ 9 h 550"/>
                <a:gd name="T10" fmla="*/ 71 w 604"/>
                <a:gd name="T11" fmla="*/ 91 h 550"/>
                <a:gd name="T12" fmla="*/ 61 w 604"/>
                <a:gd name="T13" fmla="*/ 235 h 550"/>
                <a:gd name="T14" fmla="*/ 93 w 604"/>
                <a:gd name="T15" fmla="*/ 420 h 550"/>
                <a:gd name="T16" fmla="*/ 230 w 604"/>
                <a:gd name="T17" fmla="*/ 550 h 550"/>
                <a:gd name="T18" fmla="*/ 585 w 604"/>
                <a:gd name="T1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550">
                  <a:moveTo>
                    <a:pt x="585" y="550"/>
                  </a:moveTo>
                  <a:cubicBezTo>
                    <a:pt x="585" y="550"/>
                    <a:pt x="604" y="443"/>
                    <a:pt x="532" y="400"/>
                  </a:cubicBezTo>
                  <a:cubicBezTo>
                    <a:pt x="460" y="357"/>
                    <a:pt x="386" y="323"/>
                    <a:pt x="394" y="254"/>
                  </a:cubicBezTo>
                  <a:cubicBezTo>
                    <a:pt x="402" y="184"/>
                    <a:pt x="383" y="102"/>
                    <a:pt x="267" y="100"/>
                  </a:cubicBezTo>
                  <a:cubicBezTo>
                    <a:pt x="196" y="99"/>
                    <a:pt x="223" y="24"/>
                    <a:pt x="150" y="9"/>
                  </a:cubicBezTo>
                  <a:cubicBezTo>
                    <a:pt x="106" y="0"/>
                    <a:pt x="77" y="46"/>
                    <a:pt x="71" y="91"/>
                  </a:cubicBezTo>
                  <a:cubicBezTo>
                    <a:pt x="65" y="143"/>
                    <a:pt x="94" y="193"/>
                    <a:pt x="61" y="235"/>
                  </a:cubicBezTo>
                  <a:cubicBezTo>
                    <a:pt x="17" y="289"/>
                    <a:pt x="0" y="391"/>
                    <a:pt x="93" y="420"/>
                  </a:cubicBezTo>
                  <a:cubicBezTo>
                    <a:pt x="186" y="448"/>
                    <a:pt x="103" y="537"/>
                    <a:pt x="230" y="550"/>
                  </a:cubicBezTo>
                  <a:lnTo>
                    <a:pt x="585" y="550"/>
                  </a:lnTo>
                  <a:close/>
                </a:path>
              </a:pathLst>
            </a:custGeom>
            <a:solidFill>
              <a:srgbClr val="C3D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2" name="Freeform 1406"/>
            <p:cNvSpPr>
              <a:spLocks/>
            </p:cNvSpPr>
            <p:nvPr/>
          </p:nvSpPr>
          <p:spPr bwMode="auto">
            <a:xfrm>
              <a:off x="19941" y="-4729"/>
              <a:ext cx="2491" cy="4035"/>
            </a:xfrm>
            <a:custGeom>
              <a:avLst/>
              <a:gdLst>
                <a:gd name="T0" fmla="*/ 14 w 313"/>
                <a:gd name="T1" fmla="*/ 6 h 507"/>
                <a:gd name="T2" fmla="*/ 98 w 313"/>
                <a:gd name="T3" fmla="*/ 262 h 507"/>
                <a:gd name="T4" fmla="*/ 308 w 313"/>
                <a:gd name="T5" fmla="*/ 494 h 507"/>
                <a:gd name="T6" fmla="*/ 311 w 313"/>
                <a:gd name="T7" fmla="*/ 503 h 507"/>
                <a:gd name="T8" fmla="*/ 302 w 313"/>
                <a:gd name="T9" fmla="*/ 505 h 507"/>
                <a:gd name="T10" fmla="*/ 86 w 313"/>
                <a:gd name="T11" fmla="*/ 269 h 507"/>
                <a:gd name="T12" fmla="*/ 1 w 313"/>
                <a:gd name="T13" fmla="*/ 7 h 507"/>
                <a:gd name="T14" fmla="*/ 7 w 313"/>
                <a:gd name="T15" fmla="*/ 0 h 507"/>
                <a:gd name="T16" fmla="*/ 14 w 313"/>
                <a:gd name="T17" fmla="*/ 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507">
                  <a:moveTo>
                    <a:pt x="14" y="6"/>
                  </a:moveTo>
                  <a:cubicBezTo>
                    <a:pt x="16" y="74"/>
                    <a:pt x="46" y="170"/>
                    <a:pt x="98" y="262"/>
                  </a:cubicBezTo>
                  <a:cubicBezTo>
                    <a:pt x="149" y="354"/>
                    <a:pt x="222" y="442"/>
                    <a:pt x="308" y="494"/>
                  </a:cubicBezTo>
                  <a:cubicBezTo>
                    <a:pt x="312" y="495"/>
                    <a:pt x="313" y="499"/>
                    <a:pt x="311" y="503"/>
                  </a:cubicBezTo>
                  <a:cubicBezTo>
                    <a:pt x="309" y="506"/>
                    <a:pt x="305" y="507"/>
                    <a:pt x="302" y="505"/>
                  </a:cubicBezTo>
                  <a:cubicBezTo>
                    <a:pt x="212" y="452"/>
                    <a:pt x="138" y="362"/>
                    <a:pt x="86" y="269"/>
                  </a:cubicBezTo>
                  <a:cubicBezTo>
                    <a:pt x="34" y="175"/>
                    <a:pt x="3" y="78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</a:path>
              </a:pathLst>
            </a:custGeom>
            <a:solidFill>
              <a:srgbClr val="E7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181" name="Group 3180"/>
          <p:cNvGrpSpPr/>
          <p:nvPr/>
        </p:nvGrpSpPr>
        <p:grpSpPr>
          <a:xfrm>
            <a:off x="5697066" y="1974127"/>
            <a:ext cx="2146054" cy="1736708"/>
            <a:chOff x="4231680" y="772916"/>
            <a:chExt cx="4428326" cy="3583652"/>
          </a:xfrm>
        </p:grpSpPr>
        <p:sp>
          <p:nvSpPr>
            <p:cNvPr id="3173" name="Freeform 5"/>
            <p:cNvSpPr>
              <a:spLocks/>
            </p:cNvSpPr>
            <p:nvPr/>
          </p:nvSpPr>
          <p:spPr bwMode="auto">
            <a:xfrm>
              <a:off x="6004151" y="3390469"/>
              <a:ext cx="883383" cy="731807"/>
            </a:xfrm>
            <a:custGeom>
              <a:avLst/>
              <a:gdLst>
                <a:gd name="T0" fmla="*/ 86 w 914"/>
                <a:gd name="T1" fmla="*/ 0 h 757"/>
                <a:gd name="T2" fmla="*/ 0 w 914"/>
                <a:gd name="T3" fmla="*/ 757 h 757"/>
                <a:gd name="T4" fmla="*/ 914 w 914"/>
                <a:gd name="T5" fmla="*/ 757 h 757"/>
                <a:gd name="T6" fmla="*/ 789 w 914"/>
                <a:gd name="T7" fmla="*/ 0 h 757"/>
                <a:gd name="T8" fmla="*/ 86 w 914"/>
                <a:gd name="T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757">
                  <a:moveTo>
                    <a:pt x="86" y="0"/>
                  </a:moveTo>
                  <a:cubicBezTo>
                    <a:pt x="86" y="0"/>
                    <a:pt x="140" y="213"/>
                    <a:pt x="0" y="757"/>
                  </a:cubicBezTo>
                  <a:cubicBezTo>
                    <a:pt x="914" y="757"/>
                    <a:pt x="914" y="757"/>
                    <a:pt x="914" y="757"/>
                  </a:cubicBezTo>
                  <a:cubicBezTo>
                    <a:pt x="914" y="757"/>
                    <a:pt x="750" y="543"/>
                    <a:pt x="789" y="0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4" name="Freeform 6"/>
            <p:cNvSpPr>
              <a:spLocks/>
            </p:cNvSpPr>
            <p:nvPr/>
          </p:nvSpPr>
          <p:spPr bwMode="auto">
            <a:xfrm>
              <a:off x="6087274" y="3390469"/>
              <a:ext cx="679244" cy="299487"/>
            </a:xfrm>
            <a:custGeom>
              <a:avLst/>
              <a:gdLst>
                <a:gd name="T0" fmla="*/ 10 w 703"/>
                <a:gd name="T1" fmla="*/ 167 h 310"/>
                <a:gd name="T2" fmla="*/ 702 w 703"/>
                <a:gd name="T3" fmla="*/ 310 h 310"/>
                <a:gd name="T4" fmla="*/ 703 w 703"/>
                <a:gd name="T5" fmla="*/ 0 h 310"/>
                <a:gd name="T6" fmla="*/ 0 w 703"/>
                <a:gd name="T7" fmla="*/ 0 h 310"/>
                <a:gd name="T8" fmla="*/ 0 w 703"/>
                <a:gd name="T9" fmla="*/ 0 h 310"/>
                <a:gd name="T10" fmla="*/ 10 w 703"/>
                <a:gd name="T11" fmla="*/ 16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310">
                  <a:moveTo>
                    <a:pt x="10" y="167"/>
                  </a:moveTo>
                  <a:cubicBezTo>
                    <a:pt x="702" y="310"/>
                    <a:pt x="702" y="310"/>
                    <a:pt x="702" y="310"/>
                  </a:cubicBezTo>
                  <a:cubicBezTo>
                    <a:pt x="699" y="218"/>
                    <a:pt x="692" y="105"/>
                    <a:pt x="7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52"/>
                    <a:pt x="10" y="167"/>
                  </a:cubicBezTo>
                  <a:close/>
                </a:path>
              </a:pathLst>
            </a:custGeom>
            <a:solidFill>
              <a:schemeClr val="tx1">
                <a:alpha val="1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5" name="Freeform 7"/>
            <p:cNvSpPr>
              <a:spLocks/>
            </p:cNvSpPr>
            <p:nvPr/>
          </p:nvSpPr>
          <p:spPr bwMode="auto">
            <a:xfrm>
              <a:off x="4231680" y="772916"/>
              <a:ext cx="4428326" cy="2693749"/>
            </a:xfrm>
            <a:custGeom>
              <a:avLst/>
              <a:gdLst>
                <a:gd name="T0" fmla="*/ 4486 w 4582"/>
                <a:gd name="T1" fmla="*/ 2787 h 2787"/>
                <a:gd name="T2" fmla="*/ 96 w 4582"/>
                <a:gd name="T3" fmla="*/ 2787 h 2787"/>
                <a:gd name="T4" fmla="*/ 0 w 4582"/>
                <a:gd name="T5" fmla="*/ 2691 h 2787"/>
                <a:gd name="T6" fmla="*/ 0 w 4582"/>
                <a:gd name="T7" fmla="*/ 128 h 2787"/>
                <a:gd name="T8" fmla="*/ 127 w 4582"/>
                <a:gd name="T9" fmla="*/ 0 h 2787"/>
                <a:gd name="T10" fmla="*/ 4493 w 4582"/>
                <a:gd name="T11" fmla="*/ 0 h 2787"/>
                <a:gd name="T12" fmla="*/ 4582 w 4582"/>
                <a:gd name="T13" fmla="*/ 89 h 2787"/>
                <a:gd name="T14" fmla="*/ 4582 w 4582"/>
                <a:gd name="T15" fmla="*/ 2691 h 2787"/>
                <a:gd name="T16" fmla="*/ 4486 w 4582"/>
                <a:gd name="T17" fmla="*/ 2787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787">
                  <a:moveTo>
                    <a:pt x="4486" y="2787"/>
                  </a:moveTo>
                  <a:cubicBezTo>
                    <a:pt x="96" y="2787"/>
                    <a:pt x="96" y="2787"/>
                    <a:pt x="96" y="2787"/>
                  </a:cubicBezTo>
                  <a:cubicBezTo>
                    <a:pt x="42" y="2787"/>
                    <a:pt x="0" y="2744"/>
                    <a:pt x="0" y="269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4493" y="0"/>
                    <a:pt x="4493" y="0"/>
                    <a:pt x="4493" y="0"/>
                  </a:cubicBezTo>
                  <a:cubicBezTo>
                    <a:pt x="4542" y="0"/>
                    <a:pt x="4582" y="40"/>
                    <a:pt x="4582" y="89"/>
                  </a:cubicBezTo>
                  <a:cubicBezTo>
                    <a:pt x="4582" y="2691"/>
                    <a:pt x="4582" y="2691"/>
                    <a:pt x="4582" y="2691"/>
                  </a:cubicBezTo>
                  <a:cubicBezTo>
                    <a:pt x="4582" y="2744"/>
                    <a:pt x="4539" y="2787"/>
                    <a:pt x="4486" y="27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6" name="Freeform 9"/>
            <p:cNvSpPr>
              <a:spLocks/>
            </p:cNvSpPr>
            <p:nvPr/>
          </p:nvSpPr>
          <p:spPr bwMode="auto">
            <a:xfrm>
              <a:off x="4231680" y="930605"/>
              <a:ext cx="4428326" cy="2190938"/>
            </a:xfrm>
            <a:custGeom>
              <a:avLst/>
              <a:gdLst>
                <a:gd name="T0" fmla="*/ 4579 w 4582"/>
                <a:gd name="T1" fmla="*/ 2267 h 2267"/>
                <a:gd name="T2" fmla="*/ 2 w 4582"/>
                <a:gd name="T3" fmla="*/ 2267 h 2267"/>
                <a:gd name="T4" fmla="*/ 0 w 4582"/>
                <a:gd name="T5" fmla="*/ 2264 h 2267"/>
                <a:gd name="T6" fmla="*/ 0 w 4582"/>
                <a:gd name="T7" fmla="*/ 2 h 2267"/>
                <a:gd name="T8" fmla="*/ 2 w 4582"/>
                <a:gd name="T9" fmla="*/ 0 h 2267"/>
                <a:gd name="T10" fmla="*/ 4579 w 4582"/>
                <a:gd name="T11" fmla="*/ 0 h 2267"/>
                <a:gd name="T12" fmla="*/ 4582 w 4582"/>
                <a:gd name="T13" fmla="*/ 2 h 2267"/>
                <a:gd name="T14" fmla="*/ 4582 w 4582"/>
                <a:gd name="T15" fmla="*/ 2264 h 2267"/>
                <a:gd name="T16" fmla="*/ 4579 w 4582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267">
                  <a:moveTo>
                    <a:pt x="4579" y="2267"/>
                  </a:moveTo>
                  <a:cubicBezTo>
                    <a:pt x="2" y="2267"/>
                    <a:pt x="2" y="2267"/>
                    <a:pt x="2" y="2267"/>
                  </a:cubicBezTo>
                  <a:cubicBezTo>
                    <a:pt x="1" y="2267"/>
                    <a:pt x="0" y="2266"/>
                    <a:pt x="0" y="226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79" y="0"/>
                    <a:pt x="4579" y="0"/>
                    <a:pt x="4579" y="0"/>
                  </a:cubicBezTo>
                  <a:cubicBezTo>
                    <a:pt x="4581" y="0"/>
                    <a:pt x="4582" y="1"/>
                    <a:pt x="4582" y="2"/>
                  </a:cubicBezTo>
                  <a:cubicBezTo>
                    <a:pt x="4582" y="2264"/>
                    <a:pt x="4582" y="2264"/>
                    <a:pt x="4582" y="2264"/>
                  </a:cubicBezTo>
                  <a:cubicBezTo>
                    <a:pt x="4582" y="2266"/>
                    <a:pt x="4581" y="2267"/>
                    <a:pt x="4579" y="2267"/>
                  </a:cubicBezTo>
                  <a:close/>
                </a:path>
              </a:pathLst>
            </a:custGeom>
            <a:solidFill>
              <a:srgbClr val="6BA3D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7" name="Freeform 8"/>
            <p:cNvSpPr>
              <a:spLocks/>
            </p:cNvSpPr>
            <p:nvPr/>
          </p:nvSpPr>
          <p:spPr bwMode="auto">
            <a:xfrm>
              <a:off x="5342021" y="4097828"/>
              <a:ext cx="2206421" cy="257110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8" name="Freeform 10"/>
            <p:cNvSpPr>
              <a:spLocks/>
            </p:cNvSpPr>
            <p:nvPr/>
          </p:nvSpPr>
          <p:spPr bwMode="auto">
            <a:xfrm>
              <a:off x="5988668" y="3245412"/>
              <a:ext cx="914351" cy="92902"/>
            </a:xfrm>
            <a:custGeom>
              <a:avLst/>
              <a:gdLst>
                <a:gd name="T0" fmla="*/ 898 w 946"/>
                <a:gd name="T1" fmla="*/ 96 h 96"/>
                <a:gd name="T2" fmla="*/ 48 w 946"/>
                <a:gd name="T3" fmla="*/ 96 h 96"/>
                <a:gd name="T4" fmla="*/ 0 w 946"/>
                <a:gd name="T5" fmla="*/ 48 h 96"/>
                <a:gd name="T6" fmla="*/ 0 w 946"/>
                <a:gd name="T7" fmla="*/ 48 h 96"/>
                <a:gd name="T8" fmla="*/ 48 w 946"/>
                <a:gd name="T9" fmla="*/ 0 h 96"/>
                <a:gd name="T10" fmla="*/ 898 w 946"/>
                <a:gd name="T11" fmla="*/ 0 h 96"/>
                <a:gd name="T12" fmla="*/ 946 w 946"/>
                <a:gd name="T13" fmla="*/ 48 h 96"/>
                <a:gd name="T14" fmla="*/ 946 w 946"/>
                <a:gd name="T15" fmla="*/ 48 h 96"/>
                <a:gd name="T16" fmla="*/ 898 w 94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96">
                  <a:moveTo>
                    <a:pt x="89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924" y="0"/>
                    <a:pt x="946" y="21"/>
                    <a:pt x="946" y="48"/>
                  </a:cubicBezTo>
                  <a:cubicBezTo>
                    <a:pt x="946" y="48"/>
                    <a:pt x="946" y="48"/>
                    <a:pt x="946" y="48"/>
                  </a:cubicBezTo>
                  <a:cubicBezTo>
                    <a:pt x="946" y="74"/>
                    <a:pt x="924" y="96"/>
                    <a:pt x="898" y="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9" name="Freeform 11"/>
            <p:cNvSpPr>
              <a:spLocks/>
            </p:cNvSpPr>
            <p:nvPr/>
          </p:nvSpPr>
          <p:spPr bwMode="auto">
            <a:xfrm>
              <a:off x="6350904" y="836888"/>
              <a:ext cx="188656" cy="42376"/>
            </a:xfrm>
            <a:custGeom>
              <a:avLst/>
              <a:gdLst>
                <a:gd name="T0" fmla="*/ 173 w 195"/>
                <a:gd name="T1" fmla="*/ 44 h 44"/>
                <a:gd name="T2" fmla="*/ 22 w 195"/>
                <a:gd name="T3" fmla="*/ 44 h 44"/>
                <a:gd name="T4" fmla="*/ 0 w 195"/>
                <a:gd name="T5" fmla="*/ 22 h 44"/>
                <a:gd name="T6" fmla="*/ 0 w 195"/>
                <a:gd name="T7" fmla="*/ 22 h 44"/>
                <a:gd name="T8" fmla="*/ 22 w 195"/>
                <a:gd name="T9" fmla="*/ 0 h 44"/>
                <a:gd name="T10" fmla="*/ 173 w 195"/>
                <a:gd name="T11" fmla="*/ 0 h 44"/>
                <a:gd name="T12" fmla="*/ 195 w 195"/>
                <a:gd name="T13" fmla="*/ 22 h 44"/>
                <a:gd name="T14" fmla="*/ 195 w 195"/>
                <a:gd name="T15" fmla="*/ 22 h 44"/>
                <a:gd name="T16" fmla="*/ 173 w 19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44">
                  <a:moveTo>
                    <a:pt x="17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5" y="0"/>
                    <a:pt x="195" y="10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34"/>
                    <a:pt x="185" y="44"/>
                    <a:pt x="173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0" name="Freeform 8"/>
            <p:cNvSpPr>
              <a:spLocks/>
            </p:cNvSpPr>
            <p:nvPr/>
          </p:nvSpPr>
          <p:spPr bwMode="auto">
            <a:xfrm>
              <a:off x="5342021" y="4099458"/>
              <a:ext cx="1146606" cy="257110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3193" name="Elbow Connector 3192"/>
          <p:cNvCxnSpPr>
            <a:stCxn id="3196" idx="6"/>
            <a:endCxn id="3195" idx="4"/>
          </p:cNvCxnSpPr>
          <p:nvPr/>
        </p:nvCxnSpPr>
        <p:spPr>
          <a:xfrm flipV="1">
            <a:off x="7873081" y="1917552"/>
            <a:ext cx="203246" cy="940508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5" name="Oval 3194"/>
          <p:cNvSpPr/>
          <p:nvPr/>
        </p:nvSpPr>
        <p:spPr>
          <a:xfrm>
            <a:off x="8046366" y="1857630"/>
            <a:ext cx="59922" cy="599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96" name="Oval 3195"/>
          <p:cNvSpPr/>
          <p:nvPr/>
        </p:nvSpPr>
        <p:spPr>
          <a:xfrm>
            <a:off x="7813159" y="2828099"/>
            <a:ext cx="59922" cy="599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197" name="Group 1393"/>
          <p:cNvGrpSpPr>
            <a:grpSpLocks noChangeAspect="1"/>
          </p:cNvGrpSpPr>
          <p:nvPr/>
        </p:nvGrpSpPr>
        <p:grpSpPr bwMode="auto">
          <a:xfrm>
            <a:off x="6538531" y="2430211"/>
            <a:ext cx="463124" cy="367230"/>
            <a:chOff x="19197" y="-2810"/>
            <a:chExt cx="4250" cy="3370"/>
          </a:xfrm>
        </p:grpSpPr>
        <p:sp>
          <p:nvSpPr>
            <p:cNvPr id="3198" name="Freeform 1394"/>
            <p:cNvSpPr>
              <a:spLocks/>
            </p:cNvSpPr>
            <p:nvPr/>
          </p:nvSpPr>
          <p:spPr bwMode="auto">
            <a:xfrm>
              <a:off x="19463" y="-2810"/>
              <a:ext cx="3791" cy="3254"/>
            </a:xfrm>
            <a:custGeom>
              <a:avLst/>
              <a:gdLst>
                <a:gd name="T0" fmla="*/ 3791 w 3791"/>
                <a:gd name="T1" fmla="*/ 3239 h 3254"/>
                <a:gd name="T2" fmla="*/ 12 w 3791"/>
                <a:gd name="T3" fmla="*/ 3254 h 3254"/>
                <a:gd name="T4" fmla="*/ 0 w 3791"/>
                <a:gd name="T5" fmla="*/ 256 h 3254"/>
                <a:gd name="T6" fmla="*/ 0 w 3791"/>
                <a:gd name="T7" fmla="*/ 2 h 3254"/>
                <a:gd name="T8" fmla="*/ 750 w 3791"/>
                <a:gd name="T9" fmla="*/ 0 h 3254"/>
                <a:gd name="T10" fmla="*/ 1099 w 3791"/>
                <a:gd name="T11" fmla="*/ 252 h 3254"/>
                <a:gd name="T12" fmla="*/ 3779 w 3791"/>
                <a:gd name="T13" fmla="*/ 242 h 3254"/>
                <a:gd name="T14" fmla="*/ 3791 w 3791"/>
                <a:gd name="T15" fmla="*/ 3239 h 3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1" h="3254">
                  <a:moveTo>
                    <a:pt x="3791" y="3239"/>
                  </a:moveTo>
                  <a:lnTo>
                    <a:pt x="12" y="3254"/>
                  </a:lnTo>
                  <a:lnTo>
                    <a:pt x="0" y="256"/>
                  </a:lnTo>
                  <a:lnTo>
                    <a:pt x="0" y="2"/>
                  </a:lnTo>
                  <a:lnTo>
                    <a:pt x="750" y="0"/>
                  </a:lnTo>
                  <a:lnTo>
                    <a:pt x="1099" y="252"/>
                  </a:lnTo>
                  <a:lnTo>
                    <a:pt x="3779" y="242"/>
                  </a:lnTo>
                  <a:lnTo>
                    <a:pt x="3791" y="3239"/>
                  </a:lnTo>
                  <a:close/>
                </a:path>
              </a:pathLst>
            </a:custGeom>
            <a:solidFill>
              <a:srgbClr val="F3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99" name="Freeform 1395"/>
            <p:cNvSpPr>
              <a:spLocks/>
            </p:cNvSpPr>
            <p:nvPr/>
          </p:nvSpPr>
          <p:spPr bwMode="auto">
            <a:xfrm>
              <a:off x="19596" y="-2285"/>
              <a:ext cx="3525" cy="192"/>
            </a:xfrm>
            <a:custGeom>
              <a:avLst/>
              <a:gdLst>
                <a:gd name="T0" fmla="*/ 3525 w 3525"/>
                <a:gd name="T1" fmla="*/ 178 h 192"/>
                <a:gd name="T2" fmla="*/ 2 w 3525"/>
                <a:gd name="T3" fmla="*/ 192 h 192"/>
                <a:gd name="T4" fmla="*/ 0 w 3525"/>
                <a:gd name="T5" fmla="*/ 14 h 192"/>
                <a:gd name="T6" fmla="*/ 3525 w 3525"/>
                <a:gd name="T7" fmla="*/ 0 h 192"/>
                <a:gd name="T8" fmla="*/ 3525 w 3525"/>
                <a:gd name="T9" fmla="*/ 17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5" h="192">
                  <a:moveTo>
                    <a:pt x="3525" y="178"/>
                  </a:moveTo>
                  <a:lnTo>
                    <a:pt x="2" y="192"/>
                  </a:lnTo>
                  <a:lnTo>
                    <a:pt x="0" y="14"/>
                  </a:lnTo>
                  <a:lnTo>
                    <a:pt x="3525" y="0"/>
                  </a:lnTo>
                  <a:lnTo>
                    <a:pt x="3525" y="178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0" name="Freeform 1396"/>
            <p:cNvSpPr>
              <a:spLocks/>
            </p:cNvSpPr>
            <p:nvPr/>
          </p:nvSpPr>
          <p:spPr bwMode="auto">
            <a:xfrm>
              <a:off x="19197" y="-2110"/>
              <a:ext cx="4250" cy="2670"/>
            </a:xfrm>
            <a:custGeom>
              <a:avLst/>
              <a:gdLst>
                <a:gd name="T0" fmla="*/ 1742 w 1790"/>
                <a:gd name="T1" fmla="*/ 1117 h 1124"/>
                <a:gd name="T2" fmla="*/ 53 w 1790"/>
                <a:gd name="T3" fmla="*/ 1124 h 1124"/>
                <a:gd name="T4" fmla="*/ 4 w 1790"/>
                <a:gd name="T5" fmla="*/ 1074 h 1124"/>
                <a:gd name="T6" fmla="*/ 0 w 1790"/>
                <a:gd name="T7" fmla="*/ 58 h 1124"/>
                <a:gd name="T8" fmla="*/ 48 w 1790"/>
                <a:gd name="T9" fmla="*/ 7 h 1124"/>
                <a:gd name="T10" fmla="*/ 1737 w 1790"/>
                <a:gd name="T11" fmla="*/ 0 h 1124"/>
                <a:gd name="T12" fmla="*/ 1786 w 1790"/>
                <a:gd name="T13" fmla="*/ 51 h 1124"/>
                <a:gd name="T14" fmla="*/ 1790 w 1790"/>
                <a:gd name="T15" fmla="*/ 1066 h 1124"/>
                <a:gd name="T16" fmla="*/ 1742 w 1790"/>
                <a:gd name="T17" fmla="*/ 1117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0" h="1124">
                  <a:moveTo>
                    <a:pt x="1742" y="1117"/>
                  </a:moveTo>
                  <a:cubicBezTo>
                    <a:pt x="53" y="1124"/>
                    <a:pt x="53" y="1124"/>
                    <a:pt x="53" y="1124"/>
                  </a:cubicBezTo>
                  <a:cubicBezTo>
                    <a:pt x="26" y="1124"/>
                    <a:pt x="4" y="1101"/>
                    <a:pt x="4" y="107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30"/>
                    <a:pt x="21" y="7"/>
                    <a:pt x="48" y="7"/>
                  </a:cubicBezTo>
                  <a:cubicBezTo>
                    <a:pt x="1737" y="0"/>
                    <a:pt x="1737" y="0"/>
                    <a:pt x="1737" y="0"/>
                  </a:cubicBezTo>
                  <a:cubicBezTo>
                    <a:pt x="1764" y="0"/>
                    <a:pt x="1785" y="23"/>
                    <a:pt x="1786" y="51"/>
                  </a:cubicBezTo>
                  <a:cubicBezTo>
                    <a:pt x="1790" y="1066"/>
                    <a:pt x="1790" y="1066"/>
                    <a:pt x="1790" y="1066"/>
                  </a:cubicBezTo>
                  <a:cubicBezTo>
                    <a:pt x="1790" y="1094"/>
                    <a:pt x="1768" y="1117"/>
                    <a:pt x="1742" y="1117"/>
                  </a:cubicBezTo>
                  <a:close/>
                </a:path>
              </a:pathLst>
            </a:custGeom>
            <a:solidFill>
              <a:srgbClr val="F9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1" name="Freeform 1397"/>
            <p:cNvSpPr>
              <a:spLocks/>
            </p:cNvSpPr>
            <p:nvPr/>
          </p:nvSpPr>
          <p:spPr bwMode="auto">
            <a:xfrm>
              <a:off x="19197" y="-2107"/>
              <a:ext cx="4114" cy="2403"/>
            </a:xfrm>
            <a:custGeom>
              <a:avLst/>
              <a:gdLst>
                <a:gd name="T0" fmla="*/ 1687 w 1733"/>
                <a:gd name="T1" fmla="*/ 1005 h 1012"/>
                <a:gd name="T2" fmla="*/ 50 w 1733"/>
                <a:gd name="T3" fmla="*/ 1012 h 1012"/>
                <a:gd name="T4" fmla="*/ 4 w 1733"/>
                <a:gd name="T5" fmla="*/ 966 h 1012"/>
                <a:gd name="T6" fmla="*/ 0 w 1733"/>
                <a:gd name="T7" fmla="*/ 52 h 1012"/>
                <a:gd name="T8" fmla="*/ 46 w 1733"/>
                <a:gd name="T9" fmla="*/ 6 h 1012"/>
                <a:gd name="T10" fmla="*/ 1683 w 1733"/>
                <a:gd name="T11" fmla="*/ 0 h 1012"/>
                <a:gd name="T12" fmla="*/ 1729 w 1733"/>
                <a:gd name="T13" fmla="*/ 46 h 1012"/>
                <a:gd name="T14" fmla="*/ 1733 w 1733"/>
                <a:gd name="T15" fmla="*/ 959 h 1012"/>
                <a:gd name="T16" fmla="*/ 1687 w 1733"/>
                <a:gd name="T17" fmla="*/ 1005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3" h="1012">
                  <a:moveTo>
                    <a:pt x="1687" y="1005"/>
                  </a:moveTo>
                  <a:cubicBezTo>
                    <a:pt x="50" y="1012"/>
                    <a:pt x="50" y="1012"/>
                    <a:pt x="50" y="1012"/>
                  </a:cubicBezTo>
                  <a:cubicBezTo>
                    <a:pt x="24" y="1012"/>
                    <a:pt x="4" y="991"/>
                    <a:pt x="4" y="96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7"/>
                    <a:pt x="20" y="6"/>
                    <a:pt x="46" y="6"/>
                  </a:cubicBezTo>
                  <a:cubicBezTo>
                    <a:pt x="1683" y="0"/>
                    <a:pt x="1683" y="0"/>
                    <a:pt x="1683" y="0"/>
                  </a:cubicBezTo>
                  <a:cubicBezTo>
                    <a:pt x="1708" y="0"/>
                    <a:pt x="1729" y="20"/>
                    <a:pt x="1729" y="46"/>
                  </a:cubicBezTo>
                  <a:cubicBezTo>
                    <a:pt x="1733" y="959"/>
                    <a:pt x="1733" y="959"/>
                    <a:pt x="1733" y="959"/>
                  </a:cubicBezTo>
                  <a:cubicBezTo>
                    <a:pt x="1733" y="984"/>
                    <a:pt x="1712" y="1005"/>
                    <a:pt x="1687" y="1005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2" name="Freeform 1398"/>
            <p:cNvSpPr>
              <a:spLocks/>
            </p:cNvSpPr>
            <p:nvPr/>
          </p:nvSpPr>
          <p:spPr bwMode="auto">
            <a:xfrm>
              <a:off x="19197" y="-2100"/>
              <a:ext cx="2108" cy="1681"/>
            </a:xfrm>
            <a:custGeom>
              <a:avLst/>
              <a:gdLst>
                <a:gd name="T0" fmla="*/ 675 w 888"/>
                <a:gd name="T1" fmla="*/ 316 h 708"/>
                <a:gd name="T2" fmla="*/ 888 w 888"/>
                <a:gd name="T3" fmla="*/ 0 h 708"/>
                <a:gd name="T4" fmla="*/ 46 w 888"/>
                <a:gd name="T5" fmla="*/ 3 h 708"/>
                <a:gd name="T6" fmla="*/ 0 w 888"/>
                <a:gd name="T7" fmla="*/ 49 h 708"/>
                <a:gd name="T8" fmla="*/ 3 w 888"/>
                <a:gd name="T9" fmla="*/ 708 h 708"/>
                <a:gd name="T10" fmla="*/ 675 w 888"/>
                <a:gd name="T11" fmla="*/ 31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8" h="708">
                  <a:moveTo>
                    <a:pt x="675" y="316"/>
                  </a:moveTo>
                  <a:cubicBezTo>
                    <a:pt x="780" y="224"/>
                    <a:pt x="823" y="102"/>
                    <a:pt x="888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20" y="3"/>
                    <a:pt x="0" y="24"/>
                    <a:pt x="0" y="49"/>
                  </a:cubicBezTo>
                  <a:cubicBezTo>
                    <a:pt x="3" y="708"/>
                    <a:pt x="3" y="708"/>
                    <a:pt x="3" y="708"/>
                  </a:cubicBezTo>
                  <a:cubicBezTo>
                    <a:pt x="140" y="644"/>
                    <a:pt x="437" y="527"/>
                    <a:pt x="675" y="316"/>
                  </a:cubicBezTo>
                  <a:close/>
                </a:path>
              </a:pathLst>
            </a:custGeom>
            <a:solidFill>
              <a:srgbClr val="FDD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03" name="Freeform 1399"/>
            <p:cNvSpPr>
              <a:spLocks noEditPoints="1"/>
            </p:cNvSpPr>
            <p:nvPr/>
          </p:nvSpPr>
          <p:spPr bwMode="auto">
            <a:xfrm>
              <a:off x="20880" y="-1423"/>
              <a:ext cx="881" cy="1183"/>
            </a:xfrm>
            <a:custGeom>
              <a:avLst/>
              <a:gdLst>
                <a:gd name="T0" fmla="*/ 341 w 371"/>
                <a:gd name="T1" fmla="*/ 214 h 498"/>
                <a:gd name="T2" fmla="*/ 322 w 371"/>
                <a:gd name="T3" fmla="*/ 214 h 498"/>
                <a:gd name="T4" fmla="*/ 322 w 371"/>
                <a:gd name="T5" fmla="*/ 212 h 498"/>
                <a:gd name="T6" fmla="*/ 322 w 371"/>
                <a:gd name="T7" fmla="*/ 212 h 498"/>
                <a:gd name="T8" fmla="*/ 322 w 371"/>
                <a:gd name="T9" fmla="*/ 135 h 498"/>
                <a:gd name="T10" fmla="*/ 322 w 371"/>
                <a:gd name="T11" fmla="*/ 134 h 498"/>
                <a:gd name="T12" fmla="*/ 322 w 371"/>
                <a:gd name="T13" fmla="*/ 134 h 498"/>
                <a:gd name="T14" fmla="*/ 322 w 371"/>
                <a:gd name="T15" fmla="*/ 134 h 498"/>
                <a:gd name="T16" fmla="*/ 274 w 371"/>
                <a:gd name="T17" fmla="*/ 31 h 498"/>
                <a:gd name="T18" fmla="*/ 264 w 371"/>
                <a:gd name="T19" fmla="*/ 24 h 498"/>
                <a:gd name="T20" fmla="*/ 241 w 371"/>
                <a:gd name="T21" fmla="*/ 11 h 498"/>
                <a:gd name="T22" fmla="*/ 188 w 371"/>
                <a:gd name="T23" fmla="*/ 0 h 498"/>
                <a:gd name="T24" fmla="*/ 102 w 371"/>
                <a:gd name="T25" fmla="*/ 30 h 498"/>
                <a:gd name="T26" fmla="*/ 93 w 371"/>
                <a:gd name="T27" fmla="*/ 39 h 498"/>
                <a:gd name="T28" fmla="*/ 82 w 371"/>
                <a:gd name="T29" fmla="*/ 51 h 498"/>
                <a:gd name="T30" fmla="*/ 69 w 371"/>
                <a:gd name="T31" fmla="*/ 69 h 498"/>
                <a:gd name="T32" fmla="*/ 52 w 371"/>
                <a:gd name="T33" fmla="*/ 133 h 498"/>
                <a:gd name="T34" fmla="*/ 52 w 371"/>
                <a:gd name="T35" fmla="*/ 213 h 498"/>
                <a:gd name="T36" fmla="*/ 33 w 371"/>
                <a:gd name="T37" fmla="*/ 213 h 498"/>
                <a:gd name="T38" fmla="*/ 3 w 371"/>
                <a:gd name="T39" fmla="*/ 237 h 498"/>
                <a:gd name="T40" fmla="*/ 0 w 371"/>
                <a:gd name="T41" fmla="*/ 473 h 498"/>
                <a:gd name="T42" fmla="*/ 31 w 371"/>
                <a:gd name="T43" fmla="*/ 497 h 498"/>
                <a:gd name="T44" fmla="*/ 338 w 371"/>
                <a:gd name="T45" fmla="*/ 498 h 498"/>
                <a:gd name="T46" fmla="*/ 369 w 371"/>
                <a:gd name="T47" fmla="*/ 474 h 498"/>
                <a:gd name="T48" fmla="*/ 371 w 371"/>
                <a:gd name="T49" fmla="*/ 238 h 498"/>
                <a:gd name="T50" fmla="*/ 341 w 371"/>
                <a:gd name="T51" fmla="*/ 214 h 498"/>
                <a:gd name="T52" fmla="*/ 220 w 371"/>
                <a:gd name="T53" fmla="*/ 427 h 498"/>
                <a:gd name="T54" fmla="*/ 147 w 371"/>
                <a:gd name="T55" fmla="*/ 427 h 498"/>
                <a:gd name="T56" fmla="*/ 160 w 371"/>
                <a:gd name="T57" fmla="*/ 364 h 498"/>
                <a:gd name="T58" fmla="*/ 142 w 371"/>
                <a:gd name="T59" fmla="*/ 327 h 498"/>
                <a:gd name="T60" fmla="*/ 185 w 371"/>
                <a:gd name="T61" fmla="*/ 281 h 498"/>
                <a:gd name="T62" fmla="*/ 227 w 371"/>
                <a:gd name="T63" fmla="*/ 327 h 498"/>
                <a:gd name="T64" fmla="*/ 208 w 371"/>
                <a:gd name="T65" fmla="*/ 364 h 498"/>
                <a:gd name="T66" fmla="*/ 220 w 371"/>
                <a:gd name="T67" fmla="*/ 427 h 498"/>
                <a:gd name="T68" fmla="*/ 102 w 371"/>
                <a:gd name="T69" fmla="*/ 213 h 498"/>
                <a:gd name="T70" fmla="*/ 103 w 371"/>
                <a:gd name="T71" fmla="*/ 163 h 498"/>
                <a:gd name="T72" fmla="*/ 103 w 371"/>
                <a:gd name="T73" fmla="*/ 133 h 498"/>
                <a:gd name="T74" fmla="*/ 128 w 371"/>
                <a:gd name="T75" fmla="*/ 74 h 498"/>
                <a:gd name="T76" fmla="*/ 129 w 371"/>
                <a:gd name="T77" fmla="*/ 73 h 498"/>
                <a:gd name="T78" fmla="*/ 155 w 371"/>
                <a:gd name="T79" fmla="*/ 56 h 498"/>
                <a:gd name="T80" fmla="*/ 188 w 371"/>
                <a:gd name="T81" fmla="*/ 49 h 498"/>
                <a:gd name="T82" fmla="*/ 226 w 371"/>
                <a:gd name="T83" fmla="*/ 59 h 498"/>
                <a:gd name="T84" fmla="*/ 260 w 371"/>
                <a:gd name="T85" fmla="*/ 92 h 498"/>
                <a:gd name="T86" fmla="*/ 272 w 371"/>
                <a:gd name="T87" fmla="*/ 134 h 498"/>
                <a:gd name="T88" fmla="*/ 271 w 371"/>
                <a:gd name="T89" fmla="*/ 214 h 498"/>
                <a:gd name="T90" fmla="*/ 102 w 371"/>
                <a:gd name="T91" fmla="*/ 21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1" h="498">
                  <a:moveTo>
                    <a:pt x="341" y="214"/>
                  </a:moveTo>
                  <a:cubicBezTo>
                    <a:pt x="322" y="214"/>
                    <a:pt x="322" y="214"/>
                    <a:pt x="322" y="214"/>
                  </a:cubicBezTo>
                  <a:cubicBezTo>
                    <a:pt x="322" y="212"/>
                    <a:pt x="322" y="212"/>
                    <a:pt x="322" y="212"/>
                  </a:cubicBezTo>
                  <a:cubicBezTo>
                    <a:pt x="322" y="212"/>
                    <a:pt x="322" y="212"/>
                    <a:pt x="322" y="212"/>
                  </a:cubicBezTo>
                  <a:cubicBezTo>
                    <a:pt x="322" y="135"/>
                    <a:pt x="322" y="135"/>
                    <a:pt x="322" y="135"/>
                  </a:cubicBezTo>
                  <a:cubicBezTo>
                    <a:pt x="322" y="134"/>
                    <a:pt x="322" y="134"/>
                    <a:pt x="322" y="134"/>
                  </a:cubicBezTo>
                  <a:cubicBezTo>
                    <a:pt x="322" y="134"/>
                    <a:pt x="322" y="134"/>
                    <a:pt x="322" y="134"/>
                  </a:cubicBezTo>
                  <a:cubicBezTo>
                    <a:pt x="322" y="134"/>
                    <a:pt x="322" y="134"/>
                    <a:pt x="322" y="134"/>
                  </a:cubicBezTo>
                  <a:cubicBezTo>
                    <a:pt x="323" y="93"/>
                    <a:pt x="304" y="56"/>
                    <a:pt x="274" y="31"/>
                  </a:cubicBezTo>
                  <a:cubicBezTo>
                    <a:pt x="271" y="29"/>
                    <a:pt x="267" y="26"/>
                    <a:pt x="264" y="24"/>
                  </a:cubicBezTo>
                  <a:cubicBezTo>
                    <a:pt x="256" y="19"/>
                    <a:pt x="249" y="15"/>
                    <a:pt x="241" y="11"/>
                  </a:cubicBezTo>
                  <a:cubicBezTo>
                    <a:pt x="225" y="4"/>
                    <a:pt x="207" y="1"/>
                    <a:pt x="188" y="0"/>
                  </a:cubicBezTo>
                  <a:cubicBezTo>
                    <a:pt x="156" y="0"/>
                    <a:pt x="126" y="11"/>
                    <a:pt x="102" y="30"/>
                  </a:cubicBezTo>
                  <a:cubicBezTo>
                    <a:pt x="99" y="33"/>
                    <a:pt x="96" y="36"/>
                    <a:pt x="93" y="39"/>
                  </a:cubicBezTo>
                  <a:cubicBezTo>
                    <a:pt x="89" y="43"/>
                    <a:pt x="85" y="47"/>
                    <a:pt x="82" y="51"/>
                  </a:cubicBezTo>
                  <a:cubicBezTo>
                    <a:pt x="77" y="57"/>
                    <a:pt x="73" y="63"/>
                    <a:pt x="69" y="69"/>
                  </a:cubicBezTo>
                  <a:cubicBezTo>
                    <a:pt x="59" y="88"/>
                    <a:pt x="53" y="110"/>
                    <a:pt x="52" y="13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17" y="213"/>
                    <a:pt x="3" y="224"/>
                    <a:pt x="3" y="237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86"/>
                    <a:pt x="14" y="497"/>
                    <a:pt x="31" y="497"/>
                  </a:cubicBezTo>
                  <a:cubicBezTo>
                    <a:pt x="338" y="498"/>
                    <a:pt x="338" y="498"/>
                    <a:pt x="338" y="498"/>
                  </a:cubicBezTo>
                  <a:cubicBezTo>
                    <a:pt x="355" y="498"/>
                    <a:pt x="369" y="487"/>
                    <a:pt x="369" y="474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1" y="225"/>
                    <a:pt x="358" y="214"/>
                    <a:pt x="341" y="214"/>
                  </a:cubicBezTo>
                  <a:close/>
                  <a:moveTo>
                    <a:pt x="220" y="427"/>
                  </a:moveTo>
                  <a:cubicBezTo>
                    <a:pt x="147" y="427"/>
                    <a:pt x="147" y="427"/>
                    <a:pt x="147" y="427"/>
                  </a:cubicBezTo>
                  <a:cubicBezTo>
                    <a:pt x="160" y="364"/>
                    <a:pt x="160" y="364"/>
                    <a:pt x="160" y="364"/>
                  </a:cubicBezTo>
                  <a:cubicBezTo>
                    <a:pt x="149" y="356"/>
                    <a:pt x="142" y="342"/>
                    <a:pt x="142" y="327"/>
                  </a:cubicBezTo>
                  <a:cubicBezTo>
                    <a:pt x="142" y="301"/>
                    <a:pt x="161" y="281"/>
                    <a:pt x="185" y="281"/>
                  </a:cubicBezTo>
                  <a:cubicBezTo>
                    <a:pt x="208" y="281"/>
                    <a:pt x="227" y="302"/>
                    <a:pt x="227" y="327"/>
                  </a:cubicBezTo>
                  <a:cubicBezTo>
                    <a:pt x="227" y="342"/>
                    <a:pt x="219" y="356"/>
                    <a:pt x="208" y="364"/>
                  </a:cubicBezTo>
                  <a:lnTo>
                    <a:pt x="220" y="427"/>
                  </a:lnTo>
                  <a:close/>
                  <a:moveTo>
                    <a:pt x="102" y="213"/>
                  </a:moveTo>
                  <a:cubicBezTo>
                    <a:pt x="103" y="163"/>
                    <a:pt x="103" y="163"/>
                    <a:pt x="103" y="163"/>
                  </a:cubicBezTo>
                  <a:cubicBezTo>
                    <a:pt x="103" y="133"/>
                    <a:pt x="103" y="133"/>
                    <a:pt x="103" y="133"/>
                  </a:cubicBezTo>
                  <a:cubicBezTo>
                    <a:pt x="103" y="110"/>
                    <a:pt x="113" y="89"/>
                    <a:pt x="128" y="74"/>
                  </a:cubicBezTo>
                  <a:cubicBezTo>
                    <a:pt x="129" y="73"/>
                    <a:pt x="129" y="73"/>
                    <a:pt x="129" y="73"/>
                  </a:cubicBezTo>
                  <a:cubicBezTo>
                    <a:pt x="137" y="66"/>
                    <a:pt x="146" y="60"/>
                    <a:pt x="155" y="56"/>
                  </a:cubicBezTo>
                  <a:cubicBezTo>
                    <a:pt x="165" y="52"/>
                    <a:pt x="176" y="49"/>
                    <a:pt x="188" y="49"/>
                  </a:cubicBezTo>
                  <a:cubicBezTo>
                    <a:pt x="202" y="50"/>
                    <a:pt x="214" y="53"/>
                    <a:pt x="226" y="59"/>
                  </a:cubicBezTo>
                  <a:cubicBezTo>
                    <a:pt x="240" y="67"/>
                    <a:pt x="252" y="78"/>
                    <a:pt x="260" y="92"/>
                  </a:cubicBezTo>
                  <a:cubicBezTo>
                    <a:pt x="268" y="104"/>
                    <a:pt x="272" y="119"/>
                    <a:pt x="272" y="134"/>
                  </a:cubicBezTo>
                  <a:cubicBezTo>
                    <a:pt x="271" y="214"/>
                    <a:pt x="271" y="214"/>
                    <a:pt x="271" y="214"/>
                  </a:cubicBezTo>
                  <a:lnTo>
                    <a:pt x="102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D64EF41-C744-B72B-C272-09667D573F3A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Navegação Segura na Web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2245D8CB-3D3C-4F35-6A02-3682C41EEB05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6AFCF66-486F-A8E6-EB2D-482EA536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9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4892857" y="1271397"/>
            <a:ext cx="3811392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</a:rPr>
              <a:t>Patches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Mantenha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-se </a:t>
            </a:r>
            <a:r>
              <a:rPr 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atualizado</a:t>
            </a:r>
            <a:endParaRPr lang="en-US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4892857" y="1712243"/>
            <a:ext cx="3790746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implementação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patches de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segurança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atualizações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são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necessárias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garantir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as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vulnerabiliades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aplicações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sistemas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operativos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são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corrigidas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lnSpc>
                <a:spcPts val="1600"/>
              </a:lnSpc>
            </a:pP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sistemas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informação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AMT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são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informados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CNCS e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parceiros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contratados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acerca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potenciais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ameaças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podendo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dessa forma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antecipar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quaisquer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eventos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ciberespaço</a:t>
            </a:r>
            <a:r>
              <a: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92857" y="3546461"/>
            <a:ext cx="1227138" cy="430887"/>
            <a:chOff x="526066" y="3979883"/>
            <a:chExt cx="1457616" cy="574514"/>
          </a:xfrm>
        </p:grpSpPr>
        <p:grpSp>
          <p:nvGrpSpPr>
            <p:cNvPr id="24" name="Group 23"/>
            <p:cNvGrpSpPr/>
            <p:nvPr/>
          </p:nvGrpSpPr>
          <p:grpSpPr>
            <a:xfrm>
              <a:off x="526066" y="4133850"/>
              <a:ext cx="266582" cy="266582"/>
              <a:chOff x="2254868" y="4232585"/>
              <a:chExt cx="335932" cy="33593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254868" y="4232585"/>
                <a:ext cx="335932" cy="3359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39275C-5E5C-45E7-B7FA-899C284FBDB7}"/>
                </a:ext>
              </a:extLst>
            </p:cNvPr>
            <p:cNvSpPr/>
            <p:nvPr/>
          </p:nvSpPr>
          <p:spPr>
            <a:xfrm>
              <a:off x="874875" y="3979883"/>
              <a:ext cx="1108807" cy="5745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Patches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Segurança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381601" y="3976672"/>
            <a:ext cx="199937" cy="1999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643207" y="3860320"/>
            <a:ext cx="126530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Vulnerabilidades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Conhecidas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824624" y="4006991"/>
            <a:ext cx="1335216" cy="646331"/>
            <a:chOff x="526066" y="3836254"/>
            <a:chExt cx="1457616" cy="861772"/>
          </a:xfrm>
        </p:grpSpPr>
        <p:grpSp>
          <p:nvGrpSpPr>
            <p:cNvPr id="41" name="Group 40"/>
            <p:cNvGrpSpPr/>
            <p:nvPr/>
          </p:nvGrpSpPr>
          <p:grpSpPr>
            <a:xfrm>
              <a:off x="526066" y="4133850"/>
              <a:ext cx="266582" cy="266582"/>
              <a:chOff x="2254868" y="4232585"/>
              <a:chExt cx="335932" cy="33593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254868" y="4232585"/>
                <a:ext cx="335932" cy="3359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39275C-5E5C-45E7-B7FA-899C284FBDB7}"/>
                </a:ext>
              </a:extLst>
            </p:cNvPr>
            <p:cNvSpPr/>
            <p:nvPr/>
          </p:nvSpPr>
          <p:spPr>
            <a:xfrm>
              <a:off x="874874" y="3836254"/>
              <a:ext cx="1108808" cy="86177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Atualizações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Software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55239" y="1062303"/>
            <a:ext cx="1989773" cy="3018894"/>
            <a:chOff x="1216317" y="559154"/>
            <a:chExt cx="2653031" cy="4025192"/>
          </a:xfrm>
          <a:solidFill>
            <a:srgbClr val="5388C6"/>
          </a:solidFill>
        </p:grpSpPr>
        <p:sp>
          <p:nvSpPr>
            <p:cNvPr id="11" name="Oval 10"/>
            <p:cNvSpPr/>
            <p:nvPr/>
          </p:nvSpPr>
          <p:spPr>
            <a:xfrm>
              <a:off x="1346208" y="4222750"/>
              <a:ext cx="2443480" cy="310828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279400" dir="5400000" sx="119000" sy="119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1314302" y="4246491"/>
              <a:ext cx="2475386" cy="155500"/>
            </a:xfrm>
            <a:prstGeom prst="ellipse">
              <a:avLst/>
            </a:prstGeom>
            <a:grpFill/>
            <a:ln>
              <a:noFill/>
            </a:ln>
            <a:effectLst>
              <a:outerShdw blurRad="228600" dist="279400" dir="5400000" sx="119000" sy="119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1216317" y="559154"/>
              <a:ext cx="2327065" cy="3232736"/>
            </a:xfrm>
            <a:custGeom>
              <a:avLst/>
              <a:gdLst/>
              <a:ahLst/>
              <a:cxnLst>
                <a:cxn ang="0">
                  <a:pos x="123" y="191"/>
                </a:cxn>
                <a:cxn ang="0">
                  <a:pos x="120" y="170"/>
                </a:cxn>
                <a:cxn ang="0">
                  <a:pos x="134" y="124"/>
                </a:cxn>
                <a:cxn ang="0">
                  <a:pos x="139" y="90"/>
                </a:cxn>
                <a:cxn ang="0">
                  <a:pos x="131" y="56"/>
                </a:cxn>
                <a:cxn ang="0">
                  <a:pos x="85" y="19"/>
                </a:cxn>
                <a:cxn ang="0">
                  <a:pos x="70" y="0"/>
                </a:cxn>
                <a:cxn ang="0">
                  <a:pos x="69" y="19"/>
                </a:cxn>
                <a:cxn ang="0">
                  <a:pos x="56" y="23"/>
                </a:cxn>
                <a:cxn ang="0">
                  <a:pos x="59" y="30"/>
                </a:cxn>
                <a:cxn ang="0">
                  <a:pos x="40" y="38"/>
                </a:cxn>
                <a:cxn ang="0">
                  <a:pos x="37" y="44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1" y="87"/>
                </a:cxn>
                <a:cxn ang="0">
                  <a:pos x="1" y="94"/>
                </a:cxn>
                <a:cxn ang="0">
                  <a:pos x="8" y="101"/>
                </a:cxn>
                <a:cxn ang="0">
                  <a:pos x="12" y="102"/>
                </a:cxn>
                <a:cxn ang="0">
                  <a:pos x="21" y="105"/>
                </a:cxn>
                <a:cxn ang="0">
                  <a:pos x="37" y="96"/>
                </a:cxn>
                <a:cxn ang="0">
                  <a:pos x="49" y="92"/>
                </a:cxn>
                <a:cxn ang="0">
                  <a:pos x="79" y="95"/>
                </a:cxn>
                <a:cxn ang="0">
                  <a:pos x="43" y="138"/>
                </a:cxn>
                <a:cxn ang="0">
                  <a:pos x="37" y="191"/>
                </a:cxn>
                <a:cxn ang="0">
                  <a:pos x="123" y="191"/>
                </a:cxn>
                <a:cxn ang="0">
                  <a:pos x="123" y="191"/>
                </a:cxn>
                <a:cxn ang="0">
                  <a:pos x="123" y="191"/>
                </a:cxn>
              </a:cxnLst>
              <a:rect l="0" t="0" r="r" b="b"/>
              <a:pathLst>
                <a:path w="139" h="191">
                  <a:moveTo>
                    <a:pt x="123" y="191"/>
                  </a:moveTo>
                  <a:cubicBezTo>
                    <a:pt x="119" y="186"/>
                    <a:pt x="120" y="170"/>
                    <a:pt x="120" y="170"/>
                  </a:cubicBezTo>
                  <a:cubicBezTo>
                    <a:pt x="120" y="170"/>
                    <a:pt x="129" y="132"/>
                    <a:pt x="134" y="124"/>
                  </a:cubicBezTo>
                  <a:cubicBezTo>
                    <a:pt x="139" y="115"/>
                    <a:pt x="139" y="90"/>
                    <a:pt x="139" y="90"/>
                  </a:cubicBezTo>
                  <a:cubicBezTo>
                    <a:pt x="139" y="90"/>
                    <a:pt x="138" y="75"/>
                    <a:pt x="131" y="56"/>
                  </a:cubicBezTo>
                  <a:cubicBezTo>
                    <a:pt x="124" y="37"/>
                    <a:pt x="101" y="22"/>
                    <a:pt x="85" y="19"/>
                  </a:cubicBezTo>
                  <a:cubicBezTo>
                    <a:pt x="84" y="10"/>
                    <a:pt x="70" y="0"/>
                    <a:pt x="70" y="0"/>
                  </a:cubicBezTo>
                  <a:cubicBezTo>
                    <a:pt x="70" y="0"/>
                    <a:pt x="72" y="19"/>
                    <a:pt x="69" y="19"/>
                  </a:cubicBezTo>
                  <a:cubicBezTo>
                    <a:pt x="67" y="19"/>
                    <a:pt x="56" y="23"/>
                    <a:pt x="56" y="2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45" y="34"/>
                    <a:pt x="40" y="38"/>
                    <a:pt x="40" y="38"/>
                  </a:cubicBezTo>
                  <a:cubicBezTo>
                    <a:pt x="40" y="38"/>
                    <a:pt x="39" y="39"/>
                    <a:pt x="37" y="44"/>
                  </a:cubicBezTo>
                  <a:cubicBezTo>
                    <a:pt x="34" y="49"/>
                    <a:pt x="4" y="74"/>
                    <a:pt x="2" y="75"/>
                  </a:cubicBezTo>
                  <a:cubicBezTo>
                    <a:pt x="1" y="77"/>
                    <a:pt x="2" y="80"/>
                    <a:pt x="2" y="80"/>
                  </a:cubicBezTo>
                  <a:cubicBezTo>
                    <a:pt x="2" y="80"/>
                    <a:pt x="1" y="86"/>
                    <a:pt x="1" y="87"/>
                  </a:cubicBezTo>
                  <a:cubicBezTo>
                    <a:pt x="1" y="87"/>
                    <a:pt x="0" y="92"/>
                    <a:pt x="1" y="94"/>
                  </a:cubicBezTo>
                  <a:cubicBezTo>
                    <a:pt x="3" y="96"/>
                    <a:pt x="4" y="99"/>
                    <a:pt x="8" y="101"/>
                  </a:cubicBezTo>
                  <a:cubicBezTo>
                    <a:pt x="11" y="104"/>
                    <a:pt x="12" y="102"/>
                    <a:pt x="12" y="102"/>
                  </a:cubicBezTo>
                  <a:cubicBezTo>
                    <a:pt x="12" y="102"/>
                    <a:pt x="12" y="103"/>
                    <a:pt x="21" y="105"/>
                  </a:cubicBezTo>
                  <a:cubicBezTo>
                    <a:pt x="33" y="105"/>
                    <a:pt x="37" y="96"/>
                    <a:pt x="37" y="96"/>
                  </a:cubicBezTo>
                  <a:cubicBezTo>
                    <a:pt x="37" y="96"/>
                    <a:pt x="40" y="91"/>
                    <a:pt x="49" y="92"/>
                  </a:cubicBezTo>
                  <a:cubicBezTo>
                    <a:pt x="67" y="102"/>
                    <a:pt x="79" y="95"/>
                    <a:pt x="79" y="95"/>
                  </a:cubicBezTo>
                  <a:cubicBezTo>
                    <a:pt x="79" y="95"/>
                    <a:pt x="64" y="107"/>
                    <a:pt x="43" y="138"/>
                  </a:cubicBezTo>
                  <a:cubicBezTo>
                    <a:pt x="21" y="170"/>
                    <a:pt x="37" y="191"/>
                    <a:pt x="37" y="191"/>
                  </a:cubicBezTo>
                  <a:lnTo>
                    <a:pt x="123" y="191"/>
                  </a:lnTo>
                  <a:close/>
                  <a:moveTo>
                    <a:pt x="123" y="191"/>
                  </a:moveTo>
                  <a:cubicBezTo>
                    <a:pt x="123" y="191"/>
                    <a:pt x="123" y="191"/>
                    <a:pt x="123" y="19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1267713" y="3842197"/>
              <a:ext cx="2601635" cy="742149"/>
            </a:xfrm>
            <a:custGeom>
              <a:avLst/>
              <a:gdLst/>
              <a:ahLst/>
              <a:cxnLst>
                <a:cxn ang="0">
                  <a:pos x="131" y="39"/>
                </a:cxn>
                <a:cxn ang="0">
                  <a:pos x="126" y="44"/>
                </a:cxn>
                <a:cxn ang="0">
                  <a:pos x="4" y="44"/>
                </a:cxn>
                <a:cxn ang="0">
                  <a:pos x="0" y="39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6" y="0"/>
                </a:cxn>
                <a:cxn ang="0">
                  <a:pos x="131" y="5"/>
                </a:cxn>
                <a:cxn ang="0">
                  <a:pos x="131" y="39"/>
                </a:cxn>
                <a:cxn ang="0">
                  <a:pos x="131" y="39"/>
                </a:cxn>
                <a:cxn ang="0">
                  <a:pos x="131" y="39"/>
                </a:cxn>
              </a:cxnLst>
              <a:rect l="0" t="0" r="r" b="b"/>
              <a:pathLst>
                <a:path w="131" h="44">
                  <a:moveTo>
                    <a:pt x="131" y="39"/>
                  </a:moveTo>
                  <a:cubicBezTo>
                    <a:pt x="131" y="42"/>
                    <a:pt x="129" y="44"/>
                    <a:pt x="126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1" y="2"/>
                    <a:pt x="131" y="5"/>
                  </a:cubicBezTo>
                  <a:lnTo>
                    <a:pt x="131" y="39"/>
                  </a:lnTo>
                  <a:close/>
                  <a:moveTo>
                    <a:pt x="131" y="39"/>
                  </a:moveTo>
                  <a:cubicBezTo>
                    <a:pt x="131" y="39"/>
                    <a:pt x="131" y="39"/>
                    <a:pt x="131" y="3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9" name="Freeform 27"/>
          <p:cNvSpPr>
            <a:spLocks/>
          </p:cNvSpPr>
          <p:nvPr/>
        </p:nvSpPr>
        <p:spPr bwMode="auto">
          <a:xfrm rot="3915858">
            <a:off x="2697310" y="1506175"/>
            <a:ext cx="95681" cy="253843"/>
          </a:xfrm>
          <a:custGeom>
            <a:avLst/>
            <a:gdLst>
              <a:gd name="T0" fmla="*/ 31 w 62"/>
              <a:gd name="T1" fmla="*/ 9 h 136"/>
              <a:gd name="T2" fmla="*/ 3 w 62"/>
              <a:gd name="T3" fmla="*/ 84 h 136"/>
              <a:gd name="T4" fmla="*/ 35 w 62"/>
              <a:gd name="T5" fmla="*/ 135 h 136"/>
              <a:gd name="T6" fmla="*/ 56 w 62"/>
              <a:gd name="T7" fmla="*/ 114 h 136"/>
              <a:gd name="T8" fmla="*/ 38 w 62"/>
              <a:gd name="T9" fmla="*/ 60 h 136"/>
              <a:gd name="T10" fmla="*/ 41 w 62"/>
              <a:gd name="T11" fmla="*/ 0 h 136"/>
              <a:gd name="T12" fmla="*/ 31 w 62"/>
              <a:gd name="T13" fmla="*/ 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136">
                <a:moveTo>
                  <a:pt x="31" y="9"/>
                </a:moveTo>
                <a:cubicBezTo>
                  <a:pt x="27" y="14"/>
                  <a:pt x="0" y="46"/>
                  <a:pt x="3" y="84"/>
                </a:cubicBezTo>
                <a:cubicBezTo>
                  <a:pt x="6" y="107"/>
                  <a:pt x="20" y="136"/>
                  <a:pt x="35" y="135"/>
                </a:cubicBezTo>
                <a:cubicBezTo>
                  <a:pt x="44" y="134"/>
                  <a:pt x="53" y="123"/>
                  <a:pt x="56" y="114"/>
                </a:cubicBezTo>
                <a:cubicBezTo>
                  <a:pt x="62" y="95"/>
                  <a:pt x="45" y="83"/>
                  <a:pt x="38" y="60"/>
                </a:cubicBezTo>
                <a:cubicBezTo>
                  <a:pt x="33" y="46"/>
                  <a:pt x="31" y="27"/>
                  <a:pt x="41" y="0"/>
                </a:cubicBezTo>
                <a:cubicBezTo>
                  <a:pt x="38" y="2"/>
                  <a:pt x="35" y="5"/>
                  <a:pt x="3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BE17238-748F-3296-A595-8D8E7330DE7B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Atualizações e Segurança de Software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C4F57A2E-235C-F894-DC09-8BA231FCB5C9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7">
            <a:extLst>
              <a:ext uri="{FF2B5EF4-FFF2-40B4-BE49-F238E27FC236}">
                <a16:creationId xmlns:a16="http://schemas.microsoft.com/office/drawing/2014/main" id="{6357EAD9-CCD2-9B49-8AEB-768251532578}"/>
              </a:ext>
            </a:extLst>
          </p:cNvPr>
          <p:cNvSpPr>
            <a:spLocks/>
          </p:cNvSpPr>
          <p:nvPr/>
        </p:nvSpPr>
        <p:spPr bwMode="auto">
          <a:xfrm>
            <a:off x="6421446" y="4025875"/>
            <a:ext cx="120246" cy="99776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D26F3D-02C9-FDBC-89B7-95062525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53" y="590796"/>
            <a:ext cx="3641373" cy="45178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44555" y="694378"/>
            <a:ext cx="2874619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Prevenir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Oversharing 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proteger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Privacidade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96653" y="1334467"/>
            <a:ext cx="1680151" cy="430887"/>
            <a:chOff x="526066" y="3979883"/>
            <a:chExt cx="2240201" cy="574515"/>
          </a:xfrm>
        </p:grpSpPr>
        <p:grpSp>
          <p:nvGrpSpPr>
            <p:cNvPr id="121" name="Group 120"/>
            <p:cNvGrpSpPr/>
            <p:nvPr/>
          </p:nvGrpSpPr>
          <p:grpSpPr>
            <a:xfrm>
              <a:off x="526066" y="4133850"/>
              <a:ext cx="266582" cy="266582"/>
              <a:chOff x="2254868" y="4232585"/>
              <a:chExt cx="335932" cy="335932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2254868" y="4232585"/>
                <a:ext cx="335932" cy="3359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24" name="Freeform 7"/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C39275C-5E5C-45E7-B7FA-899C284FBDB7}"/>
                </a:ext>
              </a:extLst>
            </p:cNvPr>
            <p:cNvSpPr/>
            <p:nvPr/>
          </p:nvSpPr>
          <p:spPr>
            <a:xfrm>
              <a:off x="874871" y="3979883"/>
              <a:ext cx="1891396" cy="57451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Evitar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exposição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pública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indesejada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912559" y="1334467"/>
            <a:ext cx="1862647" cy="430887"/>
            <a:chOff x="526066" y="3979884"/>
            <a:chExt cx="2483528" cy="574515"/>
          </a:xfrm>
        </p:grpSpPr>
        <p:grpSp>
          <p:nvGrpSpPr>
            <p:cNvPr id="126" name="Group 125"/>
            <p:cNvGrpSpPr/>
            <p:nvPr/>
          </p:nvGrpSpPr>
          <p:grpSpPr>
            <a:xfrm>
              <a:off x="526066" y="4133850"/>
              <a:ext cx="266582" cy="266582"/>
              <a:chOff x="2254868" y="4232585"/>
              <a:chExt cx="335932" cy="335932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2254868" y="4232585"/>
                <a:ext cx="335932" cy="33593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Freeform 7"/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C39275C-5E5C-45E7-B7FA-899C284FBDB7}"/>
                </a:ext>
              </a:extLst>
            </p:cNvPr>
            <p:cNvSpPr/>
            <p:nvPr/>
          </p:nvSpPr>
          <p:spPr>
            <a:xfrm>
              <a:off x="874872" y="3979884"/>
              <a:ext cx="2134722" cy="57451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Mitigar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riscos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roubo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identidade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113262" y="1860432"/>
            <a:ext cx="1643802" cy="430887"/>
            <a:chOff x="526066" y="4184634"/>
            <a:chExt cx="2071893" cy="574515"/>
          </a:xfrm>
        </p:grpSpPr>
        <p:grpSp>
          <p:nvGrpSpPr>
            <p:cNvPr id="131" name="Group 130"/>
            <p:cNvGrpSpPr/>
            <p:nvPr/>
          </p:nvGrpSpPr>
          <p:grpSpPr>
            <a:xfrm>
              <a:off x="526066" y="4338601"/>
              <a:ext cx="266582" cy="266582"/>
              <a:chOff x="2254868" y="4490598"/>
              <a:chExt cx="335932" cy="335932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2254868" y="4490598"/>
                <a:ext cx="335932" cy="3359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Freeform 7"/>
              <p:cNvSpPr>
                <a:spLocks/>
              </p:cNvSpPr>
              <p:nvPr/>
            </p:nvSpPr>
            <p:spPr bwMode="auto">
              <a:xfrm>
                <a:off x="2321817" y="4574743"/>
                <a:ext cx="202036" cy="167643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C39275C-5E5C-45E7-B7FA-899C284FBDB7}"/>
                </a:ext>
              </a:extLst>
            </p:cNvPr>
            <p:cNvSpPr/>
            <p:nvPr/>
          </p:nvSpPr>
          <p:spPr>
            <a:xfrm>
              <a:off x="874874" y="4184634"/>
              <a:ext cx="1723085" cy="57451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Impedir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engenharia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social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44179" y="1013913"/>
            <a:ext cx="1875327" cy="2865160"/>
            <a:chOff x="5055613" y="348635"/>
            <a:chExt cx="3277476" cy="4446230"/>
          </a:xfrm>
        </p:grpSpPr>
        <p:sp>
          <p:nvSpPr>
            <p:cNvPr id="73" name="Up-Down Arrow 72"/>
            <p:cNvSpPr/>
            <p:nvPr/>
          </p:nvSpPr>
          <p:spPr>
            <a:xfrm>
              <a:off x="5574378" y="486661"/>
              <a:ext cx="2216927" cy="4218690"/>
            </a:xfrm>
            <a:prstGeom prst="upDownArrow">
              <a:avLst>
                <a:gd name="adj1" fmla="val 100000"/>
                <a:gd name="adj2" fmla="val 50249"/>
              </a:avLst>
            </a:prstGeom>
            <a:ln>
              <a:noFill/>
            </a:ln>
            <a:effectLst>
              <a:outerShdw blurRad="635000" sx="101000" sy="101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4" name="Group 4"/>
            <p:cNvGrpSpPr>
              <a:grpSpLocks noChangeAspect="1"/>
            </p:cNvGrpSpPr>
            <p:nvPr/>
          </p:nvGrpSpPr>
          <p:grpSpPr bwMode="auto">
            <a:xfrm>
              <a:off x="5055613" y="348635"/>
              <a:ext cx="3277476" cy="4446230"/>
              <a:chOff x="-1068" y="-3753"/>
              <a:chExt cx="7922" cy="10747"/>
            </a:xfrm>
          </p:grpSpPr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-728" y="2698"/>
                <a:ext cx="7167" cy="4296"/>
              </a:xfrm>
              <a:custGeom>
                <a:avLst/>
                <a:gdLst>
                  <a:gd name="T0" fmla="*/ 1603 w 3021"/>
                  <a:gd name="T1" fmla="*/ 1811 h 1811"/>
                  <a:gd name="T2" fmla="*/ 121 w 3021"/>
                  <a:gd name="T3" fmla="*/ 341 h 1811"/>
                  <a:gd name="T4" fmla="*/ 270 w 3021"/>
                  <a:gd name="T5" fmla="*/ 2 h 1811"/>
                  <a:gd name="T6" fmla="*/ 2756 w 3021"/>
                  <a:gd name="T7" fmla="*/ 32 h 1811"/>
                  <a:gd name="T8" fmla="*/ 2898 w 3021"/>
                  <a:gd name="T9" fmla="*/ 374 h 1811"/>
                  <a:gd name="T10" fmla="*/ 1603 w 3021"/>
                  <a:gd name="T11" fmla="*/ 1811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1" h="1811">
                    <a:moveTo>
                      <a:pt x="1603" y="1811"/>
                    </a:moveTo>
                    <a:cubicBezTo>
                      <a:pt x="121" y="341"/>
                      <a:pt x="121" y="341"/>
                      <a:pt x="121" y="341"/>
                    </a:cubicBezTo>
                    <a:cubicBezTo>
                      <a:pt x="0" y="211"/>
                      <a:pt x="93" y="0"/>
                      <a:pt x="270" y="2"/>
                    </a:cubicBezTo>
                    <a:cubicBezTo>
                      <a:pt x="2756" y="32"/>
                      <a:pt x="2756" y="32"/>
                      <a:pt x="2756" y="32"/>
                    </a:cubicBezTo>
                    <a:cubicBezTo>
                      <a:pt x="2934" y="35"/>
                      <a:pt x="3021" y="248"/>
                      <a:pt x="2898" y="374"/>
                    </a:cubicBezTo>
                    <a:lnTo>
                      <a:pt x="1603" y="1811"/>
                    </a:lnTo>
                    <a:close/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557" y="-3753"/>
                <a:ext cx="4294" cy="7141"/>
              </a:xfrm>
              <a:custGeom>
                <a:avLst/>
                <a:gdLst>
                  <a:gd name="T0" fmla="*/ 1650 w 1810"/>
                  <a:gd name="T1" fmla="*/ 1893 h 3011"/>
                  <a:gd name="T2" fmla="*/ 1466 w 1810"/>
                  <a:gd name="T3" fmla="*/ 1508 h 3011"/>
                  <a:gd name="T4" fmla="*/ 1176 w 1810"/>
                  <a:gd name="T5" fmla="*/ 1049 h 3011"/>
                  <a:gd name="T6" fmla="*/ 939 w 1810"/>
                  <a:gd name="T7" fmla="*/ 567 h 3011"/>
                  <a:gd name="T8" fmla="*/ 656 w 1810"/>
                  <a:gd name="T9" fmla="*/ 173 h 3011"/>
                  <a:gd name="T10" fmla="*/ 167 w 1810"/>
                  <a:gd name="T11" fmla="*/ 0 h 3011"/>
                  <a:gd name="T12" fmla="*/ 271 w 1810"/>
                  <a:gd name="T13" fmla="*/ 436 h 3011"/>
                  <a:gd name="T14" fmla="*/ 511 w 1810"/>
                  <a:gd name="T15" fmla="*/ 1049 h 3011"/>
                  <a:gd name="T16" fmla="*/ 0 w 1810"/>
                  <a:gd name="T17" fmla="*/ 1066 h 3011"/>
                  <a:gd name="T18" fmla="*/ 1415 w 1810"/>
                  <a:gd name="T19" fmla="*/ 1921 h 3011"/>
                  <a:gd name="T20" fmla="*/ 230 w 1810"/>
                  <a:gd name="T21" fmla="*/ 1608 h 3011"/>
                  <a:gd name="T22" fmla="*/ 822 w 1810"/>
                  <a:gd name="T23" fmla="*/ 2849 h 3011"/>
                  <a:gd name="T24" fmla="*/ 1298 w 1810"/>
                  <a:gd name="T25" fmla="*/ 3011 h 3011"/>
                  <a:gd name="T26" fmla="*/ 1744 w 1810"/>
                  <a:gd name="T27" fmla="*/ 2184 h 3011"/>
                  <a:gd name="T28" fmla="*/ 1650 w 1810"/>
                  <a:gd name="T29" fmla="*/ 1893 h 3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10" h="3011">
                    <a:moveTo>
                      <a:pt x="1650" y="1893"/>
                    </a:moveTo>
                    <a:cubicBezTo>
                      <a:pt x="1623" y="1821"/>
                      <a:pt x="1570" y="1697"/>
                      <a:pt x="1466" y="1508"/>
                    </a:cubicBezTo>
                    <a:cubicBezTo>
                      <a:pt x="1323" y="1251"/>
                      <a:pt x="1298" y="1267"/>
                      <a:pt x="1176" y="1049"/>
                    </a:cubicBezTo>
                    <a:cubicBezTo>
                      <a:pt x="1050" y="824"/>
                      <a:pt x="1050" y="809"/>
                      <a:pt x="939" y="567"/>
                    </a:cubicBezTo>
                    <a:cubicBezTo>
                      <a:pt x="885" y="450"/>
                      <a:pt x="817" y="297"/>
                      <a:pt x="656" y="173"/>
                    </a:cubicBezTo>
                    <a:cubicBezTo>
                      <a:pt x="484" y="42"/>
                      <a:pt x="293" y="9"/>
                      <a:pt x="167" y="0"/>
                    </a:cubicBezTo>
                    <a:cubicBezTo>
                      <a:pt x="197" y="182"/>
                      <a:pt x="238" y="330"/>
                      <a:pt x="271" y="436"/>
                    </a:cubicBezTo>
                    <a:cubicBezTo>
                      <a:pt x="271" y="436"/>
                      <a:pt x="315" y="575"/>
                      <a:pt x="511" y="1049"/>
                    </a:cubicBezTo>
                    <a:cubicBezTo>
                      <a:pt x="0" y="1066"/>
                      <a:pt x="0" y="1066"/>
                      <a:pt x="0" y="1066"/>
                    </a:cubicBezTo>
                    <a:cubicBezTo>
                      <a:pt x="1415" y="1921"/>
                      <a:pt x="1415" y="1921"/>
                      <a:pt x="1415" y="1921"/>
                    </a:cubicBezTo>
                    <a:cubicBezTo>
                      <a:pt x="1020" y="1817"/>
                      <a:pt x="625" y="1712"/>
                      <a:pt x="230" y="1608"/>
                    </a:cubicBezTo>
                    <a:cubicBezTo>
                      <a:pt x="427" y="2022"/>
                      <a:pt x="625" y="2435"/>
                      <a:pt x="822" y="2849"/>
                    </a:cubicBezTo>
                    <a:cubicBezTo>
                      <a:pt x="1298" y="3011"/>
                      <a:pt x="1298" y="3011"/>
                      <a:pt x="1298" y="3011"/>
                    </a:cubicBezTo>
                    <a:cubicBezTo>
                      <a:pt x="1417" y="2905"/>
                      <a:pt x="1810" y="2533"/>
                      <a:pt x="1744" y="2184"/>
                    </a:cubicBezTo>
                    <a:cubicBezTo>
                      <a:pt x="1726" y="2089"/>
                      <a:pt x="1660" y="1917"/>
                      <a:pt x="1650" y="1893"/>
                    </a:cubicBezTo>
                    <a:close/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-1068" y="-3753"/>
                <a:ext cx="7177" cy="7027"/>
              </a:xfrm>
              <a:custGeom>
                <a:avLst/>
                <a:gdLst>
                  <a:gd name="T0" fmla="*/ 3025 w 3025"/>
                  <a:gd name="T1" fmla="*/ 1934 h 2963"/>
                  <a:gd name="T2" fmla="*/ 1833 w 3025"/>
                  <a:gd name="T3" fmla="*/ 1158 h 2963"/>
                  <a:gd name="T4" fmla="*/ 2509 w 3025"/>
                  <a:gd name="T5" fmla="*/ 1321 h 2963"/>
                  <a:gd name="T6" fmla="*/ 1839 w 3025"/>
                  <a:gd name="T7" fmla="*/ 445 h 2963"/>
                  <a:gd name="T8" fmla="*/ 1695 w 3025"/>
                  <a:gd name="T9" fmla="*/ 0 h 2963"/>
                  <a:gd name="T10" fmla="*/ 1674 w 3025"/>
                  <a:gd name="T11" fmla="*/ 2 h 2963"/>
                  <a:gd name="T12" fmla="*/ 1501 w 3025"/>
                  <a:gd name="T13" fmla="*/ 82 h 2963"/>
                  <a:gd name="T14" fmla="*/ 560 w 3025"/>
                  <a:gd name="T15" fmla="*/ 1052 h 2963"/>
                  <a:gd name="T16" fmla="*/ 58 w 3025"/>
                  <a:gd name="T17" fmla="*/ 2414 h 2963"/>
                  <a:gd name="T18" fmla="*/ 375 w 3025"/>
                  <a:gd name="T19" fmla="*/ 2866 h 2963"/>
                  <a:gd name="T20" fmla="*/ 1017 w 3025"/>
                  <a:gd name="T21" fmla="*/ 2392 h 2963"/>
                  <a:gd name="T22" fmla="*/ 2681 w 3025"/>
                  <a:gd name="T23" fmla="*/ 2963 h 2963"/>
                  <a:gd name="T24" fmla="*/ 1937 w 3025"/>
                  <a:gd name="T25" fmla="*/ 1737 h 2963"/>
                  <a:gd name="T26" fmla="*/ 3025 w 3025"/>
                  <a:gd name="T27" fmla="*/ 1934 h 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25" h="2963">
                    <a:moveTo>
                      <a:pt x="3025" y="1934"/>
                    </a:moveTo>
                    <a:cubicBezTo>
                      <a:pt x="2628" y="1675"/>
                      <a:pt x="2230" y="1417"/>
                      <a:pt x="1833" y="1158"/>
                    </a:cubicBezTo>
                    <a:cubicBezTo>
                      <a:pt x="2058" y="1212"/>
                      <a:pt x="2284" y="1267"/>
                      <a:pt x="2509" y="1321"/>
                    </a:cubicBezTo>
                    <a:cubicBezTo>
                      <a:pt x="2315" y="1160"/>
                      <a:pt x="2030" y="877"/>
                      <a:pt x="1839" y="445"/>
                    </a:cubicBezTo>
                    <a:cubicBezTo>
                      <a:pt x="1769" y="285"/>
                      <a:pt x="1724" y="133"/>
                      <a:pt x="1695" y="0"/>
                    </a:cubicBezTo>
                    <a:cubicBezTo>
                      <a:pt x="1688" y="0"/>
                      <a:pt x="1681" y="1"/>
                      <a:pt x="1674" y="2"/>
                    </a:cubicBezTo>
                    <a:cubicBezTo>
                      <a:pt x="1562" y="28"/>
                      <a:pt x="1501" y="82"/>
                      <a:pt x="1501" y="82"/>
                    </a:cubicBezTo>
                    <a:cubicBezTo>
                      <a:pt x="1501" y="82"/>
                      <a:pt x="828" y="610"/>
                      <a:pt x="560" y="1052"/>
                    </a:cubicBezTo>
                    <a:cubicBezTo>
                      <a:pt x="293" y="1496"/>
                      <a:pt x="0" y="2175"/>
                      <a:pt x="58" y="2414"/>
                    </a:cubicBezTo>
                    <a:cubicBezTo>
                      <a:pt x="115" y="2653"/>
                      <a:pt x="375" y="2866"/>
                      <a:pt x="375" y="2866"/>
                    </a:cubicBezTo>
                    <a:cubicBezTo>
                      <a:pt x="1017" y="2392"/>
                      <a:pt x="1017" y="2392"/>
                      <a:pt x="1017" y="2392"/>
                    </a:cubicBezTo>
                    <a:cubicBezTo>
                      <a:pt x="1571" y="2582"/>
                      <a:pt x="2126" y="2773"/>
                      <a:pt x="2681" y="2963"/>
                    </a:cubicBezTo>
                    <a:cubicBezTo>
                      <a:pt x="2433" y="2555"/>
                      <a:pt x="2185" y="2146"/>
                      <a:pt x="1937" y="1737"/>
                    </a:cubicBezTo>
                    <a:cubicBezTo>
                      <a:pt x="2299" y="1803"/>
                      <a:pt x="2662" y="1868"/>
                      <a:pt x="3025" y="1934"/>
                    </a:cubicBezTo>
                    <a:close/>
                  </a:path>
                </a:pathLst>
              </a:custGeom>
              <a:solidFill>
                <a:srgbClr val="6BA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-1068" y="-3559"/>
                <a:ext cx="4520" cy="6603"/>
              </a:xfrm>
              <a:custGeom>
                <a:avLst/>
                <a:gdLst>
                  <a:gd name="T0" fmla="*/ 1905 w 1905"/>
                  <a:gd name="T1" fmla="*/ 1653 h 2784"/>
                  <a:gd name="T2" fmla="*/ 867 w 1905"/>
                  <a:gd name="T3" fmla="*/ 1751 h 2784"/>
                  <a:gd name="T4" fmla="*/ 288 w 1905"/>
                  <a:gd name="T5" fmla="*/ 1942 h 2784"/>
                  <a:gd name="T6" fmla="*/ 517 w 1905"/>
                  <a:gd name="T7" fmla="*/ 1472 h 2784"/>
                  <a:gd name="T8" fmla="*/ 1001 w 1905"/>
                  <a:gd name="T9" fmla="*/ 1064 h 2784"/>
                  <a:gd name="T10" fmla="*/ 401 w 1905"/>
                  <a:gd name="T11" fmla="*/ 1392 h 2784"/>
                  <a:gd name="T12" fmla="*/ 401 w 1905"/>
                  <a:gd name="T13" fmla="*/ 1392 h 2784"/>
                  <a:gd name="T14" fmla="*/ 1007 w 1905"/>
                  <a:gd name="T15" fmla="*/ 492 h 2784"/>
                  <a:gd name="T16" fmla="*/ 1501 w 1905"/>
                  <a:gd name="T17" fmla="*/ 0 h 2784"/>
                  <a:gd name="T18" fmla="*/ 560 w 1905"/>
                  <a:gd name="T19" fmla="*/ 970 h 2784"/>
                  <a:gd name="T20" fmla="*/ 58 w 1905"/>
                  <a:gd name="T21" fmla="*/ 2332 h 2784"/>
                  <a:gd name="T22" fmla="*/ 375 w 1905"/>
                  <a:gd name="T23" fmla="*/ 2784 h 2784"/>
                  <a:gd name="T24" fmla="*/ 1905 w 1905"/>
                  <a:gd name="T25" fmla="*/ 165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5" h="2784">
                    <a:moveTo>
                      <a:pt x="1905" y="1653"/>
                    </a:moveTo>
                    <a:cubicBezTo>
                      <a:pt x="1905" y="1653"/>
                      <a:pt x="1245" y="1676"/>
                      <a:pt x="867" y="1751"/>
                    </a:cubicBezTo>
                    <a:cubicBezTo>
                      <a:pt x="487" y="1826"/>
                      <a:pt x="288" y="1942"/>
                      <a:pt x="288" y="1942"/>
                    </a:cubicBezTo>
                    <a:cubicBezTo>
                      <a:pt x="319" y="1828"/>
                      <a:pt x="383" y="1652"/>
                      <a:pt x="517" y="1472"/>
                    </a:cubicBezTo>
                    <a:cubicBezTo>
                      <a:pt x="688" y="1244"/>
                      <a:pt x="888" y="1122"/>
                      <a:pt x="1001" y="1064"/>
                    </a:cubicBezTo>
                    <a:cubicBezTo>
                      <a:pt x="636" y="1268"/>
                      <a:pt x="403" y="1396"/>
                      <a:pt x="401" y="1392"/>
                    </a:cubicBezTo>
                    <a:cubicBezTo>
                      <a:pt x="401" y="1392"/>
                      <a:pt x="401" y="1392"/>
                      <a:pt x="401" y="1392"/>
                    </a:cubicBezTo>
                    <a:cubicBezTo>
                      <a:pt x="678" y="820"/>
                      <a:pt x="1007" y="492"/>
                      <a:pt x="1007" y="492"/>
                    </a:cubicBezTo>
                    <a:cubicBezTo>
                      <a:pt x="1247" y="252"/>
                      <a:pt x="1426" y="75"/>
                      <a:pt x="1501" y="0"/>
                    </a:cubicBezTo>
                    <a:cubicBezTo>
                      <a:pt x="1501" y="0"/>
                      <a:pt x="828" y="528"/>
                      <a:pt x="560" y="970"/>
                    </a:cubicBezTo>
                    <a:cubicBezTo>
                      <a:pt x="293" y="1414"/>
                      <a:pt x="0" y="2093"/>
                      <a:pt x="58" y="2332"/>
                    </a:cubicBezTo>
                    <a:cubicBezTo>
                      <a:pt x="115" y="2571"/>
                      <a:pt x="375" y="2784"/>
                      <a:pt x="375" y="2784"/>
                    </a:cubicBezTo>
                    <a:lnTo>
                      <a:pt x="1905" y="1653"/>
                    </a:lnTo>
                    <a:close/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-949" y="321"/>
                <a:ext cx="7803" cy="5558"/>
              </a:xfrm>
              <a:custGeom>
                <a:avLst/>
                <a:gdLst>
                  <a:gd name="T0" fmla="*/ 36 w 3289"/>
                  <a:gd name="T1" fmla="*/ 618 h 2343"/>
                  <a:gd name="T2" fmla="*/ 1361 w 3289"/>
                  <a:gd name="T3" fmla="*/ 2005 h 2343"/>
                  <a:gd name="T4" fmla="*/ 1691 w 3289"/>
                  <a:gd name="T5" fmla="*/ 2343 h 2343"/>
                  <a:gd name="T6" fmla="*/ 2978 w 3289"/>
                  <a:gd name="T7" fmla="*/ 1091 h 2343"/>
                  <a:gd name="T8" fmla="*/ 3040 w 3289"/>
                  <a:gd name="T9" fmla="*/ 416 h 2343"/>
                  <a:gd name="T10" fmla="*/ 1793 w 3289"/>
                  <a:gd name="T11" fmla="*/ 16 h 2343"/>
                  <a:gd name="T12" fmla="*/ 36 w 3289"/>
                  <a:gd name="T13" fmla="*/ 618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9" h="2343">
                    <a:moveTo>
                      <a:pt x="36" y="618"/>
                    </a:moveTo>
                    <a:cubicBezTo>
                      <a:pt x="0" y="1091"/>
                      <a:pt x="1032" y="1666"/>
                      <a:pt x="1361" y="2005"/>
                    </a:cubicBezTo>
                    <a:cubicBezTo>
                      <a:pt x="1691" y="2343"/>
                      <a:pt x="1691" y="2343"/>
                      <a:pt x="1691" y="2343"/>
                    </a:cubicBezTo>
                    <a:cubicBezTo>
                      <a:pt x="1691" y="2343"/>
                      <a:pt x="2668" y="1411"/>
                      <a:pt x="2978" y="1091"/>
                    </a:cubicBezTo>
                    <a:cubicBezTo>
                      <a:pt x="3289" y="771"/>
                      <a:pt x="3163" y="523"/>
                      <a:pt x="3040" y="416"/>
                    </a:cubicBezTo>
                    <a:cubicBezTo>
                      <a:pt x="2917" y="310"/>
                      <a:pt x="2092" y="0"/>
                      <a:pt x="1793" y="16"/>
                    </a:cubicBezTo>
                    <a:cubicBezTo>
                      <a:pt x="1492" y="32"/>
                      <a:pt x="69" y="188"/>
                      <a:pt x="36" y="618"/>
                    </a:cubicBezTo>
                    <a:close/>
                  </a:path>
                </a:pathLst>
              </a:custGeom>
              <a:solidFill>
                <a:srgbClr val="364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693" y="952"/>
                <a:ext cx="5518" cy="4884"/>
              </a:xfrm>
              <a:custGeom>
                <a:avLst/>
                <a:gdLst>
                  <a:gd name="T0" fmla="*/ 1004 w 2326"/>
                  <a:gd name="T1" fmla="*/ 2059 h 2059"/>
                  <a:gd name="T2" fmla="*/ 244 w 2326"/>
                  <a:gd name="T3" fmla="*/ 1232 h 2059"/>
                  <a:gd name="T4" fmla="*/ 331 w 2326"/>
                  <a:gd name="T5" fmla="*/ 551 h 2059"/>
                  <a:gd name="T6" fmla="*/ 1757 w 2326"/>
                  <a:gd name="T7" fmla="*/ 1266 h 2059"/>
                  <a:gd name="T8" fmla="*/ 1004 w 2326"/>
                  <a:gd name="T9" fmla="*/ 2059 h 2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6" h="2059">
                    <a:moveTo>
                      <a:pt x="1004" y="2059"/>
                    </a:moveTo>
                    <a:cubicBezTo>
                      <a:pt x="244" y="1232"/>
                      <a:pt x="244" y="1232"/>
                      <a:pt x="244" y="1232"/>
                    </a:cubicBezTo>
                    <a:cubicBezTo>
                      <a:pt x="244" y="1232"/>
                      <a:pt x="0" y="797"/>
                      <a:pt x="331" y="551"/>
                    </a:cubicBezTo>
                    <a:cubicBezTo>
                      <a:pt x="1073" y="0"/>
                      <a:pt x="2326" y="683"/>
                      <a:pt x="1757" y="1266"/>
                    </a:cubicBezTo>
                    <a:cubicBezTo>
                      <a:pt x="1205" y="1830"/>
                      <a:pt x="1004" y="2059"/>
                      <a:pt x="1004" y="2059"/>
                    </a:cubicBezTo>
                    <a:close/>
                  </a:path>
                </a:pathLst>
              </a:custGeom>
              <a:solidFill>
                <a:srgbClr val="1A1A1A">
                  <a:alpha val="2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1262" y="2383"/>
                <a:ext cx="3599" cy="3496"/>
              </a:xfrm>
              <a:custGeom>
                <a:avLst/>
                <a:gdLst>
                  <a:gd name="T0" fmla="*/ 1274 w 1517"/>
                  <a:gd name="T1" fmla="*/ 483 h 1474"/>
                  <a:gd name="T2" fmla="*/ 1279 w 1517"/>
                  <a:gd name="T3" fmla="*/ 0 h 1474"/>
                  <a:gd name="T4" fmla="*/ 158 w 1517"/>
                  <a:gd name="T5" fmla="*/ 35 h 1474"/>
                  <a:gd name="T6" fmla="*/ 166 w 1517"/>
                  <a:gd name="T7" fmla="*/ 474 h 1474"/>
                  <a:gd name="T8" fmla="*/ 0 w 1517"/>
                  <a:gd name="T9" fmla="*/ 646 h 1474"/>
                  <a:gd name="T10" fmla="*/ 759 w 1517"/>
                  <a:gd name="T11" fmla="*/ 1474 h 1474"/>
                  <a:gd name="T12" fmla="*/ 1517 w 1517"/>
                  <a:gd name="T13" fmla="*/ 663 h 1474"/>
                  <a:gd name="T14" fmla="*/ 1274 w 1517"/>
                  <a:gd name="T15" fmla="*/ 483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7" h="1474">
                    <a:moveTo>
                      <a:pt x="1274" y="483"/>
                    </a:moveTo>
                    <a:cubicBezTo>
                      <a:pt x="1279" y="0"/>
                      <a:pt x="1279" y="0"/>
                      <a:pt x="1279" y="0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66" y="474"/>
                      <a:pt x="166" y="474"/>
                      <a:pt x="166" y="474"/>
                    </a:cubicBezTo>
                    <a:cubicBezTo>
                      <a:pt x="0" y="646"/>
                      <a:pt x="0" y="646"/>
                      <a:pt x="0" y="646"/>
                    </a:cubicBezTo>
                    <a:cubicBezTo>
                      <a:pt x="0" y="646"/>
                      <a:pt x="519" y="1227"/>
                      <a:pt x="759" y="1474"/>
                    </a:cubicBezTo>
                    <a:cubicBezTo>
                      <a:pt x="1517" y="663"/>
                      <a:pt x="1517" y="663"/>
                      <a:pt x="1517" y="663"/>
                    </a:cubicBezTo>
                    <a:lnTo>
                      <a:pt x="1274" y="483"/>
                    </a:lnTo>
                    <a:close/>
                  </a:path>
                </a:pathLst>
              </a:custGeom>
              <a:solidFill>
                <a:srgbClr val="998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690" y="340"/>
                <a:ext cx="4513" cy="3992"/>
              </a:xfrm>
              <a:custGeom>
                <a:avLst/>
                <a:gdLst>
                  <a:gd name="T0" fmla="*/ 1113 w 1902"/>
                  <a:gd name="T1" fmla="*/ 8 h 1683"/>
                  <a:gd name="T2" fmla="*/ 0 w 1902"/>
                  <a:gd name="T3" fmla="*/ 187 h 1683"/>
                  <a:gd name="T4" fmla="*/ 7 w 1902"/>
                  <a:gd name="T5" fmla="*/ 227 h 1683"/>
                  <a:gd name="T6" fmla="*/ 111 w 1902"/>
                  <a:gd name="T7" fmla="*/ 641 h 1683"/>
                  <a:gd name="T8" fmla="*/ 270 w 1902"/>
                  <a:gd name="T9" fmla="*/ 1024 h 1683"/>
                  <a:gd name="T10" fmla="*/ 945 w 1902"/>
                  <a:gd name="T11" fmla="*/ 1660 h 1683"/>
                  <a:gd name="T12" fmla="*/ 991 w 1902"/>
                  <a:gd name="T13" fmla="*/ 1659 h 1683"/>
                  <a:gd name="T14" fmla="*/ 1735 w 1902"/>
                  <a:gd name="T15" fmla="*/ 778 h 1683"/>
                  <a:gd name="T16" fmla="*/ 1902 w 1902"/>
                  <a:gd name="T17" fmla="*/ 198 h 1683"/>
                  <a:gd name="T18" fmla="*/ 1823 w 1902"/>
                  <a:gd name="T19" fmla="*/ 169 h 1683"/>
                  <a:gd name="T20" fmla="*/ 1113 w 1902"/>
                  <a:gd name="T21" fmla="*/ 8 h 1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2" h="1683">
                    <a:moveTo>
                      <a:pt x="1113" y="8"/>
                    </a:moveTo>
                    <a:cubicBezTo>
                      <a:pt x="944" y="17"/>
                      <a:pt x="445" y="70"/>
                      <a:pt x="0" y="187"/>
                    </a:cubicBezTo>
                    <a:cubicBezTo>
                      <a:pt x="2" y="199"/>
                      <a:pt x="5" y="212"/>
                      <a:pt x="7" y="227"/>
                    </a:cubicBezTo>
                    <a:cubicBezTo>
                      <a:pt x="27" y="330"/>
                      <a:pt x="61" y="483"/>
                      <a:pt x="111" y="641"/>
                    </a:cubicBezTo>
                    <a:cubicBezTo>
                      <a:pt x="153" y="773"/>
                      <a:pt x="205" y="908"/>
                      <a:pt x="270" y="1024"/>
                    </a:cubicBezTo>
                    <a:cubicBezTo>
                      <a:pt x="477" y="1385"/>
                      <a:pt x="733" y="1627"/>
                      <a:pt x="945" y="1660"/>
                    </a:cubicBezTo>
                    <a:cubicBezTo>
                      <a:pt x="947" y="1660"/>
                      <a:pt x="990" y="1658"/>
                      <a:pt x="991" y="1659"/>
                    </a:cubicBezTo>
                    <a:cubicBezTo>
                      <a:pt x="1206" y="1683"/>
                      <a:pt x="1651" y="1131"/>
                      <a:pt x="1735" y="778"/>
                    </a:cubicBezTo>
                    <a:cubicBezTo>
                      <a:pt x="1771" y="627"/>
                      <a:pt x="1887" y="337"/>
                      <a:pt x="1902" y="198"/>
                    </a:cubicBezTo>
                    <a:cubicBezTo>
                      <a:pt x="1854" y="181"/>
                      <a:pt x="1844" y="177"/>
                      <a:pt x="1823" y="169"/>
                    </a:cubicBezTo>
                    <a:cubicBezTo>
                      <a:pt x="1553" y="75"/>
                      <a:pt x="1268" y="0"/>
                      <a:pt x="111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2572" y="2383"/>
                <a:ext cx="794" cy="306"/>
              </a:xfrm>
              <a:custGeom>
                <a:avLst/>
                <a:gdLst>
                  <a:gd name="T0" fmla="*/ 307 w 335"/>
                  <a:gd name="T1" fmla="*/ 0 h 129"/>
                  <a:gd name="T2" fmla="*/ 278 w 335"/>
                  <a:gd name="T3" fmla="*/ 59 h 129"/>
                  <a:gd name="T4" fmla="*/ 205 w 335"/>
                  <a:gd name="T5" fmla="*/ 93 h 129"/>
                  <a:gd name="T6" fmla="*/ 180 w 335"/>
                  <a:gd name="T7" fmla="*/ 100 h 129"/>
                  <a:gd name="T8" fmla="*/ 155 w 335"/>
                  <a:gd name="T9" fmla="*/ 100 h 129"/>
                  <a:gd name="T10" fmla="*/ 130 w 335"/>
                  <a:gd name="T11" fmla="*/ 93 h 129"/>
                  <a:gd name="T12" fmla="*/ 57 w 335"/>
                  <a:gd name="T13" fmla="*/ 59 h 129"/>
                  <a:gd name="T14" fmla="*/ 28 w 335"/>
                  <a:gd name="T15" fmla="*/ 0 h 129"/>
                  <a:gd name="T16" fmla="*/ 66 w 335"/>
                  <a:gd name="T17" fmla="*/ 78 h 129"/>
                  <a:gd name="T18" fmla="*/ 142 w 335"/>
                  <a:gd name="T19" fmla="*/ 127 h 129"/>
                  <a:gd name="T20" fmla="*/ 167 w 335"/>
                  <a:gd name="T21" fmla="*/ 128 h 129"/>
                  <a:gd name="T22" fmla="*/ 193 w 335"/>
                  <a:gd name="T23" fmla="*/ 127 h 129"/>
                  <a:gd name="T24" fmla="*/ 269 w 335"/>
                  <a:gd name="T25" fmla="*/ 78 h 129"/>
                  <a:gd name="T26" fmla="*/ 307 w 335"/>
                  <a:gd name="T2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129">
                    <a:moveTo>
                      <a:pt x="307" y="0"/>
                    </a:moveTo>
                    <a:cubicBezTo>
                      <a:pt x="307" y="0"/>
                      <a:pt x="317" y="53"/>
                      <a:pt x="278" y="59"/>
                    </a:cubicBezTo>
                    <a:cubicBezTo>
                      <a:pt x="239" y="64"/>
                      <a:pt x="228" y="78"/>
                      <a:pt x="205" y="93"/>
                    </a:cubicBezTo>
                    <a:cubicBezTo>
                      <a:pt x="197" y="98"/>
                      <a:pt x="187" y="100"/>
                      <a:pt x="180" y="100"/>
                    </a:cubicBezTo>
                    <a:cubicBezTo>
                      <a:pt x="155" y="100"/>
                      <a:pt x="155" y="100"/>
                      <a:pt x="155" y="100"/>
                    </a:cubicBezTo>
                    <a:cubicBezTo>
                      <a:pt x="147" y="100"/>
                      <a:pt x="138" y="98"/>
                      <a:pt x="130" y="93"/>
                    </a:cubicBezTo>
                    <a:cubicBezTo>
                      <a:pt x="107" y="78"/>
                      <a:pt x="96" y="64"/>
                      <a:pt x="57" y="59"/>
                    </a:cubicBezTo>
                    <a:cubicBezTo>
                      <a:pt x="18" y="53"/>
                      <a:pt x="28" y="0"/>
                      <a:pt x="28" y="0"/>
                    </a:cubicBezTo>
                    <a:cubicBezTo>
                      <a:pt x="0" y="24"/>
                      <a:pt x="12" y="60"/>
                      <a:pt x="66" y="78"/>
                    </a:cubicBezTo>
                    <a:cubicBezTo>
                      <a:pt x="120" y="96"/>
                      <a:pt x="104" y="121"/>
                      <a:pt x="142" y="127"/>
                    </a:cubicBezTo>
                    <a:cubicBezTo>
                      <a:pt x="153" y="129"/>
                      <a:pt x="161" y="129"/>
                      <a:pt x="167" y="128"/>
                    </a:cubicBezTo>
                    <a:cubicBezTo>
                      <a:pt x="174" y="129"/>
                      <a:pt x="182" y="129"/>
                      <a:pt x="193" y="127"/>
                    </a:cubicBezTo>
                    <a:cubicBezTo>
                      <a:pt x="231" y="121"/>
                      <a:pt x="215" y="96"/>
                      <a:pt x="269" y="78"/>
                    </a:cubicBezTo>
                    <a:cubicBezTo>
                      <a:pt x="323" y="60"/>
                      <a:pt x="335" y="24"/>
                      <a:pt x="3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1525" y="2079"/>
                <a:ext cx="499" cy="486"/>
              </a:xfrm>
              <a:custGeom>
                <a:avLst/>
                <a:gdLst>
                  <a:gd name="T0" fmla="*/ 2 w 210"/>
                  <a:gd name="T1" fmla="*/ 115 h 205"/>
                  <a:gd name="T2" fmla="*/ 89 w 210"/>
                  <a:gd name="T3" fmla="*/ 6 h 205"/>
                  <a:gd name="T4" fmla="*/ 207 w 210"/>
                  <a:gd name="T5" fmla="*/ 94 h 205"/>
                  <a:gd name="T6" fmla="*/ 89 w 210"/>
                  <a:gd name="T7" fmla="*/ 196 h 205"/>
                  <a:gd name="T8" fmla="*/ 2 w 210"/>
                  <a:gd name="T9" fmla="*/ 11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05">
                    <a:moveTo>
                      <a:pt x="2" y="115"/>
                    </a:moveTo>
                    <a:cubicBezTo>
                      <a:pt x="4" y="72"/>
                      <a:pt x="28" y="11"/>
                      <a:pt x="89" y="6"/>
                    </a:cubicBezTo>
                    <a:cubicBezTo>
                      <a:pt x="149" y="0"/>
                      <a:pt x="204" y="23"/>
                      <a:pt x="207" y="94"/>
                    </a:cubicBezTo>
                    <a:cubicBezTo>
                      <a:pt x="210" y="164"/>
                      <a:pt x="146" y="205"/>
                      <a:pt x="89" y="196"/>
                    </a:cubicBezTo>
                    <a:cubicBezTo>
                      <a:pt x="31" y="187"/>
                      <a:pt x="0" y="160"/>
                      <a:pt x="2" y="115"/>
                    </a:cubicBezTo>
                    <a:close/>
                  </a:path>
                </a:pathLst>
              </a:custGeom>
              <a:solidFill>
                <a:srgbClr val="FF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061" y="2043"/>
                <a:ext cx="499" cy="487"/>
              </a:xfrm>
              <a:custGeom>
                <a:avLst/>
                <a:gdLst>
                  <a:gd name="T0" fmla="*/ 208 w 210"/>
                  <a:gd name="T1" fmla="*/ 115 h 205"/>
                  <a:gd name="T2" fmla="*/ 121 w 210"/>
                  <a:gd name="T3" fmla="*/ 6 h 205"/>
                  <a:gd name="T4" fmla="*/ 3 w 210"/>
                  <a:gd name="T5" fmla="*/ 94 h 205"/>
                  <a:gd name="T6" fmla="*/ 121 w 210"/>
                  <a:gd name="T7" fmla="*/ 196 h 205"/>
                  <a:gd name="T8" fmla="*/ 208 w 210"/>
                  <a:gd name="T9" fmla="*/ 11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05">
                    <a:moveTo>
                      <a:pt x="208" y="115"/>
                    </a:moveTo>
                    <a:cubicBezTo>
                      <a:pt x="206" y="72"/>
                      <a:pt x="182" y="12"/>
                      <a:pt x="121" y="6"/>
                    </a:cubicBezTo>
                    <a:cubicBezTo>
                      <a:pt x="60" y="0"/>
                      <a:pt x="5" y="24"/>
                      <a:pt x="3" y="94"/>
                    </a:cubicBezTo>
                    <a:cubicBezTo>
                      <a:pt x="0" y="165"/>
                      <a:pt x="63" y="205"/>
                      <a:pt x="121" y="196"/>
                    </a:cubicBezTo>
                    <a:cubicBezTo>
                      <a:pt x="179" y="188"/>
                      <a:pt x="210" y="160"/>
                      <a:pt x="208" y="115"/>
                    </a:cubicBezTo>
                    <a:close/>
                  </a:path>
                </a:pathLst>
              </a:custGeom>
              <a:solidFill>
                <a:srgbClr val="FF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3210" y="556"/>
                <a:ext cx="1611" cy="593"/>
              </a:xfrm>
              <a:custGeom>
                <a:avLst/>
                <a:gdLst>
                  <a:gd name="T0" fmla="*/ 523 w 679"/>
                  <a:gd name="T1" fmla="*/ 133 h 250"/>
                  <a:gd name="T2" fmla="*/ 104 w 679"/>
                  <a:gd name="T3" fmla="*/ 154 h 250"/>
                  <a:gd name="T4" fmla="*/ 13 w 679"/>
                  <a:gd name="T5" fmla="*/ 246 h 250"/>
                  <a:gd name="T6" fmla="*/ 89 w 679"/>
                  <a:gd name="T7" fmla="*/ 82 h 250"/>
                  <a:gd name="T8" fmla="*/ 679 w 679"/>
                  <a:gd name="T9" fmla="*/ 161 h 250"/>
                  <a:gd name="T10" fmla="*/ 523 w 679"/>
                  <a:gd name="T11" fmla="*/ 13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9" h="250">
                    <a:moveTo>
                      <a:pt x="523" y="133"/>
                    </a:moveTo>
                    <a:cubicBezTo>
                      <a:pt x="349" y="110"/>
                      <a:pt x="204" y="91"/>
                      <a:pt x="104" y="154"/>
                    </a:cubicBezTo>
                    <a:cubicBezTo>
                      <a:pt x="39" y="194"/>
                      <a:pt x="22" y="250"/>
                      <a:pt x="13" y="246"/>
                    </a:cubicBezTo>
                    <a:cubicBezTo>
                      <a:pt x="0" y="241"/>
                      <a:pt x="20" y="134"/>
                      <a:pt x="89" y="82"/>
                    </a:cubicBezTo>
                    <a:cubicBezTo>
                      <a:pt x="196" y="0"/>
                      <a:pt x="433" y="39"/>
                      <a:pt x="679" y="161"/>
                    </a:cubicBezTo>
                    <a:cubicBezTo>
                      <a:pt x="642" y="153"/>
                      <a:pt x="588" y="142"/>
                      <a:pt x="523" y="133"/>
                    </a:cubicBezTo>
                    <a:close/>
                  </a:path>
                </a:pathLst>
              </a:cu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1117" y="556"/>
                <a:ext cx="1611" cy="593"/>
              </a:xfrm>
              <a:custGeom>
                <a:avLst/>
                <a:gdLst>
                  <a:gd name="T0" fmla="*/ 156 w 679"/>
                  <a:gd name="T1" fmla="*/ 133 h 250"/>
                  <a:gd name="T2" fmla="*/ 575 w 679"/>
                  <a:gd name="T3" fmla="*/ 154 h 250"/>
                  <a:gd name="T4" fmla="*/ 666 w 679"/>
                  <a:gd name="T5" fmla="*/ 246 h 250"/>
                  <a:gd name="T6" fmla="*/ 590 w 679"/>
                  <a:gd name="T7" fmla="*/ 82 h 250"/>
                  <a:gd name="T8" fmla="*/ 0 w 679"/>
                  <a:gd name="T9" fmla="*/ 161 h 250"/>
                  <a:gd name="T10" fmla="*/ 156 w 679"/>
                  <a:gd name="T11" fmla="*/ 13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9" h="250">
                    <a:moveTo>
                      <a:pt x="156" y="133"/>
                    </a:moveTo>
                    <a:cubicBezTo>
                      <a:pt x="330" y="110"/>
                      <a:pt x="475" y="91"/>
                      <a:pt x="575" y="154"/>
                    </a:cubicBezTo>
                    <a:cubicBezTo>
                      <a:pt x="640" y="194"/>
                      <a:pt x="657" y="250"/>
                      <a:pt x="666" y="246"/>
                    </a:cubicBezTo>
                    <a:cubicBezTo>
                      <a:pt x="679" y="241"/>
                      <a:pt x="659" y="134"/>
                      <a:pt x="590" y="82"/>
                    </a:cubicBezTo>
                    <a:cubicBezTo>
                      <a:pt x="483" y="0"/>
                      <a:pt x="246" y="39"/>
                      <a:pt x="0" y="161"/>
                    </a:cubicBezTo>
                    <a:cubicBezTo>
                      <a:pt x="37" y="153"/>
                      <a:pt x="91" y="142"/>
                      <a:pt x="156" y="133"/>
                    </a:cubicBezTo>
                    <a:close/>
                  </a:path>
                </a:pathLst>
              </a:cu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1376" y="1147"/>
                <a:ext cx="946" cy="398"/>
              </a:xfrm>
              <a:custGeom>
                <a:avLst/>
                <a:gdLst>
                  <a:gd name="T0" fmla="*/ 67 w 399"/>
                  <a:gd name="T1" fmla="*/ 43 h 168"/>
                  <a:gd name="T2" fmla="*/ 218 w 399"/>
                  <a:gd name="T3" fmla="*/ 156 h 168"/>
                  <a:gd name="T4" fmla="*/ 300 w 399"/>
                  <a:gd name="T5" fmla="*/ 162 h 168"/>
                  <a:gd name="T6" fmla="*/ 399 w 399"/>
                  <a:gd name="T7" fmla="*/ 113 h 168"/>
                  <a:gd name="T8" fmla="*/ 237 w 399"/>
                  <a:gd name="T9" fmla="*/ 27 h 168"/>
                  <a:gd name="T10" fmla="*/ 0 w 399"/>
                  <a:gd name="T11" fmla="*/ 49 h 168"/>
                  <a:gd name="T12" fmla="*/ 67 w 399"/>
                  <a:gd name="T13" fmla="*/ 4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" h="168">
                    <a:moveTo>
                      <a:pt x="67" y="43"/>
                    </a:moveTo>
                    <a:cubicBezTo>
                      <a:pt x="133" y="58"/>
                      <a:pt x="141" y="130"/>
                      <a:pt x="218" y="156"/>
                    </a:cubicBezTo>
                    <a:cubicBezTo>
                      <a:pt x="254" y="168"/>
                      <a:pt x="287" y="163"/>
                      <a:pt x="300" y="162"/>
                    </a:cubicBezTo>
                    <a:cubicBezTo>
                      <a:pt x="351" y="154"/>
                      <a:pt x="385" y="126"/>
                      <a:pt x="399" y="113"/>
                    </a:cubicBezTo>
                    <a:cubicBezTo>
                      <a:pt x="373" y="90"/>
                      <a:pt x="319" y="47"/>
                      <a:pt x="237" y="27"/>
                    </a:cubicBezTo>
                    <a:cubicBezTo>
                      <a:pt x="124" y="0"/>
                      <a:pt x="31" y="35"/>
                      <a:pt x="0" y="49"/>
                    </a:cubicBezTo>
                    <a:cubicBezTo>
                      <a:pt x="16" y="43"/>
                      <a:pt x="40" y="37"/>
                      <a:pt x="67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3599" y="1128"/>
                <a:ext cx="977" cy="434"/>
              </a:xfrm>
              <a:custGeom>
                <a:avLst/>
                <a:gdLst>
                  <a:gd name="T0" fmla="*/ 343 w 412"/>
                  <a:gd name="T1" fmla="*/ 42 h 183"/>
                  <a:gd name="T2" fmla="*/ 192 w 412"/>
                  <a:gd name="T3" fmla="*/ 168 h 183"/>
                  <a:gd name="T4" fmla="*/ 107 w 412"/>
                  <a:gd name="T5" fmla="*/ 179 h 183"/>
                  <a:gd name="T6" fmla="*/ 0 w 412"/>
                  <a:gd name="T7" fmla="*/ 134 h 183"/>
                  <a:gd name="T8" fmla="*/ 164 w 412"/>
                  <a:gd name="T9" fmla="*/ 35 h 183"/>
                  <a:gd name="T10" fmla="*/ 412 w 412"/>
                  <a:gd name="T11" fmla="*/ 44 h 183"/>
                  <a:gd name="T12" fmla="*/ 343 w 412"/>
                  <a:gd name="T13" fmla="*/ 4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183">
                    <a:moveTo>
                      <a:pt x="343" y="42"/>
                    </a:moveTo>
                    <a:cubicBezTo>
                      <a:pt x="274" y="61"/>
                      <a:pt x="270" y="136"/>
                      <a:pt x="192" y="168"/>
                    </a:cubicBezTo>
                    <a:cubicBezTo>
                      <a:pt x="154" y="183"/>
                      <a:pt x="120" y="180"/>
                      <a:pt x="107" y="179"/>
                    </a:cubicBezTo>
                    <a:cubicBezTo>
                      <a:pt x="53" y="174"/>
                      <a:pt x="16" y="147"/>
                      <a:pt x="0" y="134"/>
                    </a:cubicBezTo>
                    <a:cubicBezTo>
                      <a:pt x="26" y="108"/>
                      <a:pt x="80" y="60"/>
                      <a:pt x="164" y="35"/>
                    </a:cubicBezTo>
                    <a:cubicBezTo>
                      <a:pt x="281" y="0"/>
                      <a:pt x="379" y="31"/>
                      <a:pt x="412" y="44"/>
                    </a:cubicBezTo>
                    <a:cubicBezTo>
                      <a:pt x="395" y="39"/>
                      <a:pt x="370" y="34"/>
                      <a:pt x="34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2602" y="3514"/>
                <a:ext cx="366" cy="764"/>
              </a:xfrm>
              <a:custGeom>
                <a:avLst/>
                <a:gdLst>
                  <a:gd name="T0" fmla="*/ 63 w 154"/>
                  <a:gd name="T1" fmla="*/ 64 h 322"/>
                  <a:gd name="T2" fmla="*/ 104 w 154"/>
                  <a:gd name="T3" fmla="*/ 93 h 322"/>
                  <a:gd name="T4" fmla="*/ 111 w 154"/>
                  <a:gd name="T5" fmla="*/ 172 h 322"/>
                  <a:gd name="T6" fmla="*/ 127 w 154"/>
                  <a:gd name="T7" fmla="*/ 286 h 322"/>
                  <a:gd name="T8" fmla="*/ 154 w 154"/>
                  <a:gd name="T9" fmla="*/ 322 h 322"/>
                  <a:gd name="T10" fmla="*/ 154 w 154"/>
                  <a:gd name="T11" fmla="*/ 13 h 322"/>
                  <a:gd name="T12" fmla="*/ 0 w 154"/>
                  <a:gd name="T13" fmla="*/ 38 h 322"/>
                  <a:gd name="T14" fmla="*/ 63 w 154"/>
                  <a:gd name="T15" fmla="*/ 6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322">
                    <a:moveTo>
                      <a:pt x="63" y="64"/>
                    </a:moveTo>
                    <a:cubicBezTo>
                      <a:pt x="84" y="75"/>
                      <a:pt x="95" y="81"/>
                      <a:pt x="104" y="93"/>
                    </a:cubicBezTo>
                    <a:cubicBezTo>
                      <a:pt x="115" y="110"/>
                      <a:pt x="111" y="123"/>
                      <a:pt x="111" y="172"/>
                    </a:cubicBezTo>
                    <a:cubicBezTo>
                      <a:pt x="112" y="251"/>
                      <a:pt x="122" y="275"/>
                      <a:pt x="127" y="286"/>
                    </a:cubicBezTo>
                    <a:cubicBezTo>
                      <a:pt x="136" y="303"/>
                      <a:pt x="147" y="315"/>
                      <a:pt x="154" y="322"/>
                    </a:cubicBezTo>
                    <a:cubicBezTo>
                      <a:pt x="154" y="231"/>
                      <a:pt x="154" y="104"/>
                      <a:pt x="154" y="13"/>
                    </a:cubicBezTo>
                    <a:cubicBezTo>
                      <a:pt x="32" y="0"/>
                      <a:pt x="1" y="35"/>
                      <a:pt x="0" y="38"/>
                    </a:cubicBezTo>
                    <a:cubicBezTo>
                      <a:pt x="0" y="40"/>
                      <a:pt x="27" y="44"/>
                      <a:pt x="63" y="64"/>
                    </a:cubicBezTo>
                    <a:close/>
                  </a:path>
                </a:pathLst>
              </a:cu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Freeform 21"/>
              <p:cNvSpPr>
                <a:spLocks/>
              </p:cNvSpPr>
              <p:nvPr/>
            </p:nvSpPr>
            <p:spPr bwMode="auto">
              <a:xfrm>
                <a:off x="2968" y="3514"/>
                <a:ext cx="367" cy="764"/>
              </a:xfrm>
              <a:custGeom>
                <a:avLst/>
                <a:gdLst>
                  <a:gd name="T0" fmla="*/ 92 w 155"/>
                  <a:gd name="T1" fmla="*/ 64 h 322"/>
                  <a:gd name="T2" fmla="*/ 51 w 155"/>
                  <a:gd name="T3" fmla="*/ 93 h 322"/>
                  <a:gd name="T4" fmla="*/ 43 w 155"/>
                  <a:gd name="T5" fmla="*/ 172 h 322"/>
                  <a:gd name="T6" fmla="*/ 28 w 155"/>
                  <a:gd name="T7" fmla="*/ 286 h 322"/>
                  <a:gd name="T8" fmla="*/ 0 w 155"/>
                  <a:gd name="T9" fmla="*/ 322 h 322"/>
                  <a:gd name="T10" fmla="*/ 0 w 155"/>
                  <a:gd name="T11" fmla="*/ 13 h 322"/>
                  <a:gd name="T12" fmla="*/ 154 w 155"/>
                  <a:gd name="T13" fmla="*/ 38 h 322"/>
                  <a:gd name="T14" fmla="*/ 92 w 155"/>
                  <a:gd name="T15" fmla="*/ 6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322">
                    <a:moveTo>
                      <a:pt x="92" y="64"/>
                    </a:moveTo>
                    <a:cubicBezTo>
                      <a:pt x="71" y="75"/>
                      <a:pt x="60" y="81"/>
                      <a:pt x="51" y="93"/>
                    </a:cubicBezTo>
                    <a:cubicBezTo>
                      <a:pt x="40" y="110"/>
                      <a:pt x="44" y="123"/>
                      <a:pt x="43" y="172"/>
                    </a:cubicBezTo>
                    <a:cubicBezTo>
                      <a:pt x="43" y="251"/>
                      <a:pt x="33" y="275"/>
                      <a:pt x="28" y="286"/>
                    </a:cubicBezTo>
                    <a:cubicBezTo>
                      <a:pt x="19" y="303"/>
                      <a:pt x="8" y="315"/>
                      <a:pt x="0" y="322"/>
                    </a:cubicBezTo>
                    <a:cubicBezTo>
                      <a:pt x="0" y="231"/>
                      <a:pt x="0" y="104"/>
                      <a:pt x="0" y="13"/>
                    </a:cubicBezTo>
                    <a:cubicBezTo>
                      <a:pt x="123" y="0"/>
                      <a:pt x="154" y="35"/>
                      <a:pt x="154" y="38"/>
                    </a:cubicBezTo>
                    <a:cubicBezTo>
                      <a:pt x="155" y="40"/>
                      <a:pt x="128" y="44"/>
                      <a:pt x="92" y="64"/>
                    </a:cubicBezTo>
                    <a:close/>
                  </a:path>
                </a:pathLst>
              </a:cu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>
                <a:off x="3117" y="2437"/>
                <a:ext cx="1113" cy="762"/>
              </a:xfrm>
              <a:custGeom>
                <a:avLst/>
                <a:gdLst>
                  <a:gd name="T0" fmla="*/ 409 w 469"/>
                  <a:gd name="T1" fmla="*/ 101 h 321"/>
                  <a:gd name="T2" fmla="*/ 187 w 469"/>
                  <a:gd name="T3" fmla="*/ 238 h 321"/>
                  <a:gd name="T4" fmla="*/ 0 w 469"/>
                  <a:gd name="T5" fmla="*/ 111 h 321"/>
                  <a:gd name="T6" fmla="*/ 150 w 469"/>
                  <a:gd name="T7" fmla="*/ 306 h 321"/>
                  <a:gd name="T8" fmla="*/ 469 w 469"/>
                  <a:gd name="T9" fmla="*/ 0 h 321"/>
                  <a:gd name="T10" fmla="*/ 409 w 469"/>
                  <a:gd name="T11" fmla="*/ 10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321">
                    <a:moveTo>
                      <a:pt x="409" y="101"/>
                    </a:moveTo>
                    <a:cubicBezTo>
                      <a:pt x="384" y="133"/>
                      <a:pt x="311" y="222"/>
                      <a:pt x="187" y="238"/>
                    </a:cubicBezTo>
                    <a:cubicBezTo>
                      <a:pt x="87" y="251"/>
                      <a:pt x="29" y="128"/>
                      <a:pt x="0" y="111"/>
                    </a:cubicBezTo>
                    <a:cubicBezTo>
                      <a:pt x="20" y="139"/>
                      <a:pt x="59" y="296"/>
                      <a:pt x="150" y="306"/>
                    </a:cubicBezTo>
                    <a:cubicBezTo>
                      <a:pt x="278" y="321"/>
                      <a:pt x="430" y="200"/>
                      <a:pt x="469" y="0"/>
                    </a:cubicBezTo>
                    <a:cubicBezTo>
                      <a:pt x="458" y="26"/>
                      <a:pt x="440" y="63"/>
                      <a:pt x="409" y="101"/>
                    </a:cubicBezTo>
                    <a:close/>
                  </a:path>
                </a:pathLst>
              </a:cu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4" name="Freeform 23"/>
              <p:cNvSpPr>
                <a:spLocks/>
              </p:cNvSpPr>
              <p:nvPr/>
            </p:nvSpPr>
            <p:spPr bwMode="auto">
              <a:xfrm>
                <a:off x="1722" y="2437"/>
                <a:ext cx="1111" cy="762"/>
              </a:xfrm>
              <a:custGeom>
                <a:avLst/>
                <a:gdLst>
                  <a:gd name="T0" fmla="*/ 60 w 468"/>
                  <a:gd name="T1" fmla="*/ 101 h 321"/>
                  <a:gd name="T2" fmla="*/ 282 w 468"/>
                  <a:gd name="T3" fmla="*/ 238 h 321"/>
                  <a:gd name="T4" fmla="*/ 468 w 468"/>
                  <a:gd name="T5" fmla="*/ 111 h 321"/>
                  <a:gd name="T6" fmla="*/ 319 w 468"/>
                  <a:gd name="T7" fmla="*/ 306 h 321"/>
                  <a:gd name="T8" fmla="*/ 0 w 468"/>
                  <a:gd name="T9" fmla="*/ 0 h 321"/>
                  <a:gd name="T10" fmla="*/ 60 w 468"/>
                  <a:gd name="T11" fmla="*/ 10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8" h="321">
                    <a:moveTo>
                      <a:pt x="60" y="101"/>
                    </a:moveTo>
                    <a:cubicBezTo>
                      <a:pt x="85" y="133"/>
                      <a:pt x="158" y="222"/>
                      <a:pt x="282" y="238"/>
                    </a:cubicBezTo>
                    <a:cubicBezTo>
                      <a:pt x="382" y="251"/>
                      <a:pt x="440" y="128"/>
                      <a:pt x="468" y="111"/>
                    </a:cubicBezTo>
                    <a:cubicBezTo>
                      <a:pt x="449" y="139"/>
                      <a:pt x="409" y="296"/>
                      <a:pt x="319" y="306"/>
                    </a:cubicBezTo>
                    <a:cubicBezTo>
                      <a:pt x="191" y="321"/>
                      <a:pt x="39" y="200"/>
                      <a:pt x="0" y="0"/>
                    </a:cubicBezTo>
                    <a:cubicBezTo>
                      <a:pt x="11" y="26"/>
                      <a:pt x="29" y="63"/>
                      <a:pt x="60" y="101"/>
                    </a:cubicBezTo>
                    <a:close/>
                  </a:path>
                </a:pathLst>
              </a:cu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5" name="Oval 24"/>
              <p:cNvSpPr>
                <a:spLocks noChangeArrowheads="1"/>
              </p:cNvSpPr>
              <p:nvPr/>
            </p:nvSpPr>
            <p:spPr bwMode="auto">
              <a:xfrm>
                <a:off x="2391" y="3274"/>
                <a:ext cx="1156" cy="76"/>
              </a:xfrm>
              <a:prstGeom prst="ellipse">
                <a:avLst/>
              </a:prstGeom>
              <a:solidFill>
                <a:srgbClr val="16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49EFD63-8B53-4CA2-25C5-6E7D7DCCE512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Redes Sociais e Privacidade Online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F70E26A-3DD4-6804-F7B6-2241B26C3D3C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5">
            <a:extLst>
              <a:ext uri="{FF2B5EF4-FFF2-40B4-BE49-F238E27FC236}">
                <a16:creationId xmlns:a16="http://schemas.microsoft.com/office/drawing/2014/main" id="{72F1CCC6-5D02-18F8-19D7-E274A1782688}"/>
              </a:ext>
            </a:extLst>
          </p:cNvPr>
          <p:cNvSpPr>
            <a:spLocks/>
          </p:cNvSpPr>
          <p:nvPr/>
        </p:nvSpPr>
        <p:spPr bwMode="auto">
          <a:xfrm>
            <a:off x="3830836" y="1659629"/>
            <a:ext cx="1742825" cy="377486"/>
          </a:xfrm>
          <a:custGeom>
            <a:avLst/>
            <a:gdLst>
              <a:gd name="T0" fmla="*/ 224 w 237"/>
              <a:gd name="T1" fmla="*/ 55 h 55"/>
              <a:gd name="T2" fmla="*/ 27 w 237"/>
              <a:gd name="T3" fmla="*/ 55 h 55"/>
              <a:gd name="T4" fmla="*/ 0 w 237"/>
              <a:gd name="T5" fmla="*/ 27 h 55"/>
              <a:gd name="T6" fmla="*/ 0 w 237"/>
              <a:gd name="T7" fmla="*/ 27 h 55"/>
              <a:gd name="T8" fmla="*/ 27 w 237"/>
              <a:gd name="T9" fmla="*/ 0 h 55"/>
              <a:gd name="T10" fmla="*/ 224 w 237"/>
              <a:gd name="T11" fmla="*/ 0 h 55"/>
              <a:gd name="T12" fmla="*/ 237 w 237"/>
              <a:gd name="T13" fmla="*/ 13 h 55"/>
              <a:gd name="T14" fmla="*/ 237 w 237"/>
              <a:gd name="T15" fmla="*/ 42 h 55"/>
              <a:gd name="T16" fmla="*/ 224 w 237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55">
                <a:moveTo>
                  <a:pt x="224" y="55"/>
                </a:moveTo>
                <a:cubicBezTo>
                  <a:pt x="27" y="55"/>
                  <a:pt x="27" y="55"/>
                  <a:pt x="27" y="55"/>
                </a:cubicBezTo>
                <a:cubicBezTo>
                  <a:pt x="12" y="55"/>
                  <a:pt x="0" y="42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1" y="0"/>
                  <a:pt x="237" y="6"/>
                  <a:pt x="237" y="13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9"/>
                  <a:pt x="231" y="55"/>
                  <a:pt x="224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Configurações</a:t>
            </a:r>
            <a:r>
              <a:rPr lang="en-US" sz="1400" b="1" dirty="0">
                <a:solidFill>
                  <a:schemeClr val="bg1"/>
                </a:solidFill>
              </a:rPr>
              <a:t> de </a:t>
            </a:r>
            <a:r>
              <a:rPr lang="en-US" sz="1400" b="1" dirty="0" err="1">
                <a:solidFill>
                  <a:schemeClr val="bg1"/>
                </a:solidFill>
              </a:rPr>
              <a:t>Privacidade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DA01D48-27AD-F6B2-AD9D-26419946E1E5}"/>
              </a:ext>
            </a:extLst>
          </p:cNvPr>
          <p:cNvSpPr>
            <a:spLocks/>
          </p:cNvSpPr>
          <p:nvPr/>
        </p:nvSpPr>
        <p:spPr bwMode="auto">
          <a:xfrm>
            <a:off x="3579364" y="2590898"/>
            <a:ext cx="1742400" cy="378000"/>
          </a:xfrm>
          <a:custGeom>
            <a:avLst/>
            <a:gdLst>
              <a:gd name="T0" fmla="*/ 224 w 237"/>
              <a:gd name="T1" fmla="*/ 55 h 55"/>
              <a:gd name="T2" fmla="*/ 27 w 237"/>
              <a:gd name="T3" fmla="*/ 55 h 55"/>
              <a:gd name="T4" fmla="*/ 0 w 237"/>
              <a:gd name="T5" fmla="*/ 27 h 55"/>
              <a:gd name="T6" fmla="*/ 0 w 237"/>
              <a:gd name="T7" fmla="*/ 27 h 55"/>
              <a:gd name="T8" fmla="*/ 27 w 237"/>
              <a:gd name="T9" fmla="*/ 0 h 55"/>
              <a:gd name="T10" fmla="*/ 224 w 237"/>
              <a:gd name="T11" fmla="*/ 0 h 55"/>
              <a:gd name="T12" fmla="*/ 237 w 237"/>
              <a:gd name="T13" fmla="*/ 13 h 55"/>
              <a:gd name="T14" fmla="*/ 237 w 237"/>
              <a:gd name="T15" fmla="*/ 42 h 55"/>
              <a:gd name="T16" fmla="*/ 224 w 237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55">
                <a:moveTo>
                  <a:pt x="224" y="55"/>
                </a:moveTo>
                <a:cubicBezTo>
                  <a:pt x="27" y="55"/>
                  <a:pt x="27" y="55"/>
                  <a:pt x="27" y="55"/>
                </a:cubicBezTo>
                <a:cubicBezTo>
                  <a:pt x="12" y="55"/>
                  <a:pt x="0" y="42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1" y="0"/>
                  <a:pt x="237" y="6"/>
                  <a:pt x="237" y="13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9"/>
                  <a:pt x="231" y="55"/>
                  <a:pt x="224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Oversharing</a:t>
            </a:r>
          </a:p>
        </p:txBody>
      </p:sp>
      <p:grpSp>
        <p:nvGrpSpPr>
          <p:cNvPr id="12" name="Group 134">
            <a:extLst>
              <a:ext uri="{FF2B5EF4-FFF2-40B4-BE49-F238E27FC236}">
                <a16:creationId xmlns:a16="http://schemas.microsoft.com/office/drawing/2014/main" id="{693D55EF-4372-CB0B-926F-9E8256FF6C02}"/>
              </a:ext>
            </a:extLst>
          </p:cNvPr>
          <p:cNvGrpSpPr/>
          <p:nvPr/>
        </p:nvGrpSpPr>
        <p:grpSpPr>
          <a:xfrm>
            <a:off x="378602" y="2474045"/>
            <a:ext cx="3154127" cy="430887"/>
            <a:chOff x="526069" y="3979885"/>
            <a:chExt cx="3120995" cy="574516"/>
          </a:xfrm>
        </p:grpSpPr>
        <p:grpSp>
          <p:nvGrpSpPr>
            <p:cNvPr id="13" name="Group 135">
              <a:extLst>
                <a:ext uri="{FF2B5EF4-FFF2-40B4-BE49-F238E27FC236}">
                  <a16:creationId xmlns:a16="http://schemas.microsoft.com/office/drawing/2014/main" id="{2528059A-B601-8F8C-E285-C3660CEF2EE4}"/>
                </a:ext>
              </a:extLst>
            </p:cNvPr>
            <p:cNvGrpSpPr/>
            <p:nvPr/>
          </p:nvGrpSpPr>
          <p:grpSpPr>
            <a:xfrm>
              <a:off x="526069" y="4133850"/>
              <a:ext cx="199483" cy="266582"/>
              <a:chOff x="2254868" y="4232585"/>
              <a:chExt cx="251377" cy="335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D8AD86B-B2A1-45E3-ADC3-C4770BA27B8A}"/>
                  </a:ext>
                </a:extLst>
              </p:cNvPr>
              <p:cNvSpPr/>
              <p:nvPr/>
            </p:nvSpPr>
            <p:spPr>
              <a:xfrm>
                <a:off x="2254868" y="4232585"/>
                <a:ext cx="251377" cy="33593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94B51331-E51D-A68B-78D0-016529389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299" y="4316731"/>
                <a:ext cx="202036" cy="167643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900" dirty="0"/>
              </a:p>
            </p:txBody>
          </p:sp>
        </p:grpSp>
        <p:sp>
          <p:nvSpPr>
            <p:cNvPr id="14" name="Rectangle 136">
              <a:extLst>
                <a:ext uri="{FF2B5EF4-FFF2-40B4-BE49-F238E27FC236}">
                  <a16:creationId xmlns:a16="http://schemas.microsoft.com/office/drawing/2014/main" id="{729C855F-0093-88C2-0249-33C70981202C}"/>
                </a:ext>
              </a:extLst>
            </p:cNvPr>
            <p:cNvSpPr/>
            <p:nvPr/>
          </p:nvSpPr>
          <p:spPr>
            <a:xfrm>
              <a:off x="874873" y="3979885"/>
              <a:ext cx="2772191" cy="57451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Evitar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partilha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exagerada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informações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muitas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vezes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pessoais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id="{C229F28C-3A91-CB7E-6083-51E90C4F3A31}"/>
              </a:ext>
            </a:extLst>
          </p:cNvPr>
          <p:cNvSpPr>
            <a:spLocks/>
          </p:cNvSpPr>
          <p:nvPr/>
        </p:nvSpPr>
        <p:spPr bwMode="auto">
          <a:xfrm>
            <a:off x="4218162" y="3807587"/>
            <a:ext cx="1742400" cy="378000"/>
          </a:xfrm>
          <a:custGeom>
            <a:avLst/>
            <a:gdLst>
              <a:gd name="T0" fmla="*/ 224 w 237"/>
              <a:gd name="T1" fmla="*/ 55 h 55"/>
              <a:gd name="T2" fmla="*/ 27 w 237"/>
              <a:gd name="T3" fmla="*/ 55 h 55"/>
              <a:gd name="T4" fmla="*/ 0 w 237"/>
              <a:gd name="T5" fmla="*/ 27 h 55"/>
              <a:gd name="T6" fmla="*/ 0 w 237"/>
              <a:gd name="T7" fmla="*/ 27 h 55"/>
              <a:gd name="T8" fmla="*/ 27 w 237"/>
              <a:gd name="T9" fmla="*/ 0 h 55"/>
              <a:gd name="T10" fmla="*/ 224 w 237"/>
              <a:gd name="T11" fmla="*/ 0 h 55"/>
              <a:gd name="T12" fmla="*/ 237 w 237"/>
              <a:gd name="T13" fmla="*/ 13 h 55"/>
              <a:gd name="T14" fmla="*/ 237 w 237"/>
              <a:gd name="T15" fmla="*/ 42 h 55"/>
              <a:gd name="T16" fmla="*/ 224 w 237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55">
                <a:moveTo>
                  <a:pt x="224" y="55"/>
                </a:moveTo>
                <a:cubicBezTo>
                  <a:pt x="27" y="55"/>
                  <a:pt x="27" y="55"/>
                  <a:pt x="27" y="55"/>
                </a:cubicBezTo>
                <a:cubicBezTo>
                  <a:pt x="12" y="55"/>
                  <a:pt x="0" y="42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1" y="0"/>
                  <a:pt x="237" y="6"/>
                  <a:pt x="237" y="13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9"/>
                  <a:pt x="231" y="55"/>
                  <a:pt x="224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Perfis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Públicos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Rectangle 121">
            <a:extLst>
              <a:ext uri="{FF2B5EF4-FFF2-40B4-BE49-F238E27FC236}">
                <a16:creationId xmlns:a16="http://schemas.microsoft.com/office/drawing/2014/main" id="{0EFBE66C-6F5D-B40C-0634-52BF832DF828}"/>
              </a:ext>
            </a:extLst>
          </p:cNvPr>
          <p:cNvSpPr/>
          <p:nvPr/>
        </p:nvSpPr>
        <p:spPr>
          <a:xfrm>
            <a:off x="339768" y="3170237"/>
            <a:ext cx="184893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Controlo da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divulgada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perfil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4" name="Group 124">
            <a:extLst>
              <a:ext uri="{FF2B5EF4-FFF2-40B4-BE49-F238E27FC236}">
                <a16:creationId xmlns:a16="http://schemas.microsoft.com/office/drawing/2014/main" id="{8557489E-C2A9-AE20-2E03-9300F8C954DF}"/>
              </a:ext>
            </a:extLst>
          </p:cNvPr>
          <p:cNvGrpSpPr/>
          <p:nvPr/>
        </p:nvGrpSpPr>
        <p:grpSpPr>
          <a:xfrm>
            <a:off x="2229757" y="3157364"/>
            <a:ext cx="2178068" cy="430887"/>
            <a:chOff x="526064" y="3979883"/>
            <a:chExt cx="2515319" cy="574515"/>
          </a:xfrm>
        </p:grpSpPr>
        <p:grpSp>
          <p:nvGrpSpPr>
            <p:cNvPr id="65" name="Group 125">
              <a:extLst>
                <a:ext uri="{FF2B5EF4-FFF2-40B4-BE49-F238E27FC236}">
                  <a16:creationId xmlns:a16="http://schemas.microsoft.com/office/drawing/2014/main" id="{7B1B101F-F3C7-87E9-9571-5D6697B86236}"/>
                </a:ext>
              </a:extLst>
            </p:cNvPr>
            <p:cNvGrpSpPr/>
            <p:nvPr/>
          </p:nvGrpSpPr>
          <p:grpSpPr>
            <a:xfrm>
              <a:off x="526064" y="4133850"/>
              <a:ext cx="232815" cy="266582"/>
              <a:chOff x="2254868" y="4232585"/>
              <a:chExt cx="293381" cy="335932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934FD84-6B6F-450C-EDBB-FD905B0A6D9A}"/>
                  </a:ext>
                </a:extLst>
              </p:cNvPr>
              <p:cNvSpPr/>
              <p:nvPr/>
            </p:nvSpPr>
            <p:spPr>
              <a:xfrm>
                <a:off x="2254868" y="4232585"/>
                <a:ext cx="293381" cy="33593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id="{64B05097-2817-FA9D-7D57-A6FCC0388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66" name="Rectangle 126">
              <a:extLst>
                <a:ext uri="{FF2B5EF4-FFF2-40B4-BE49-F238E27FC236}">
                  <a16:creationId xmlns:a16="http://schemas.microsoft.com/office/drawing/2014/main" id="{403A276B-50E0-3040-3BF0-6C91B1383A1D}"/>
                </a:ext>
              </a:extLst>
            </p:cNvPr>
            <p:cNvSpPr/>
            <p:nvPr/>
          </p:nvSpPr>
          <p:spPr>
            <a:xfrm>
              <a:off x="874874" y="3979883"/>
              <a:ext cx="2166509" cy="57451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Controlo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quem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consulta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publicações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Group 129">
            <a:extLst>
              <a:ext uri="{FF2B5EF4-FFF2-40B4-BE49-F238E27FC236}">
                <a16:creationId xmlns:a16="http://schemas.microsoft.com/office/drawing/2014/main" id="{98AA219B-75A3-25A4-45E4-479C9F0778C8}"/>
              </a:ext>
            </a:extLst>
          </p:cNvPr>
          <p:cNvGrpSpPr/>
          <p:nvPr/>
        </p:nvGrpSpPr>
        <p:grpSpPr>
          <a:xfrm>
            <a:off x="2167184" y="4510794"/>
            <a:ext cx="1774995" cy="430887"/>
            <a:chOff x="526066" y="3979883"/>
            <a:chExt cx="2366658" cy="574514"/>
          </a:xfrm>
        </p:grpSpPr>
        <p:grpSp>
          <p:nvGrpSpPr>
            <p:cNvPr id="71" name="Group 130">
              <a:extLst>
                <a:ext uri="{FF2B5EF4-FFF2-40B4-BE49-F238E27FC236}">
                  <a16:creationId xmlns:a16="http://schemas.microsoft.com/office/drawing/2014/main" id="{205F015F-1E3A-8FAF-FD94-12C5B70D2122}"/>
                </a:ext>
              </a:extLst>
            </p:cNvPr>
            <p:cNvGrpSpPr/>
            <p:nvPr/>
          </p:nvGrpSpPr>
          <p:grpSpPr>
            <a:xfrm>
              <a:off x="526066" y="4133850"/>
              <a:ext cx="266582" cy="266582"/>
              <a:chOff x="2254868" y="4232585"/>
              <a:chExt cx="335932" cy="33593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942E7FD-849E-CA12-D0E4-2CA5DCDE46E6}"/>
                  </a:ext>
                </a:extLst>
              </p:cNvPr>
              <p:cNvSpPr/>
              <p:nvPr/>
            </p:nvSpPr>
            <p:spPr>
              <a:xfrm>
                <a:off x="2254868" y="4232585"/>
                <a:ext cx="335932" cy="33593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96" name="Freeform 7">
                <a:extLst>
                  <a:ext uri="{FF2B5EF4-FFF2-40B4-BE49-F238E27FC236}">
                    <a16:creationId xmlns:a16="http://schemas.microsoft.com/office/drawing/2014/main" id="{8628ED81-1ECB-348D-7AAB-FC0E3F6B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  <p:sp>
          <p:nvSpPr>
            <p:cNvPr id="72" name="Rectangle 131">
              <a:extLst>
                <a:ext uri="{FF2B5EF4-FFF2-40B4-BE49-F238E27FC236}">
                  <a16:creationId xmlns:a16="http://schemas.microsoft.com/office/drawing/2014/main" id="{C7AD3022-DAAB-38D2-1823-F8305616275E}"/>
                </a:ext>
              </a:extLst>
            </p:cNvPr>
            <p:cNvSpPr/>
            <p:nvPr/>
          </p:nvSpPr>
          <p:spPr>
            <a:xfrm>
              <a:off x="874872" y="3979883"/>
              <a:ext cx="2017852" cy="5745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Controlo de links 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anexos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(phishing)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9077E1DA-D85E-E10F-7944-EC33DDF3E4D7}"/>
              </a:ext>
            </a:extLst>
          </p:cNvPr>
          <p:cNvGrpSpPr/>
          <p:nvPr/>
        </p:nvGrpSpPr>
        <p:grpSpPr>
          <a:xfrm>
            <a:off x="58584" y="3762711"/>
            <a:ext cx="2119628" cy="646331"/>
            <a:chOff x="107273" y="4076867"/>
            <a:chExt cx="2119628" cy="646331"/>
          </a:xfrm>
        </p:grpSpPr>
        <p:grpSp>
          <p:nvGrpSpPr>
            <p:cNvPr id="103" name="Group 120">
              <a:extLst>
                <a:ext uri="{FF2B5EF4-FFF2-40B4-BE49-F238E27FC236}">
                  <a16:creationId xmlns:a16="http://schemas.microsoft.com/office/drawing/2014/main" id="{DBA2965B-37E1-BF6A-B010-6908E0E71F3A}"/>
                </a:ext>
              </a:extLst>
            </p:cNvPr>
            <p:cNvGrpSpPr/>
            <p:nvPr/>
          </p:nvGrpSpPr>
          <p:grpSpPr>
            <a:xfrm>
              <a:off x="107273" y="4201311"/>
              <a:ext cx="199937" cy="199937"/>
              <a:chOff x="2215683" y="4232585"/>
              <a:chExt cx="335932" cy="335932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E73E5FE-BA96-D6A3-0661-487362CC5ABC}"/>
                  </a:ext>
                </a:extLst>
              </p:cNvPr>
              <p:cNvSpPr/>
              <p:nvPr/>
            </p:nvSpPr>
            <p:spPr>
              <a:xfrm>
                <a:off x="2215683" y="4232585"/>
                <a:ext cx="335932" cy="3359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E9F6D800-EBBA-68DE-5FEB-7EBAE55A3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635" y="4316731"/>
                <a:ext cx="202036" cy="167643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04" name="Rectangle 121">
              <a:extLst>
                <a:ext uri="{FF2B5EF4-FFF2-40B4-BE49-F238E27FC236}">
                  <a16:creationId xmlns:a16="http://schemas.microsoft.com/office/drawing/2014/main" id="{28116884-B3EC-A5FC-5A1B-E93D8577994E}"/>
                </a:ext>
              </a:extLst>
            </p:cNvPr>
            <p:cNvSpPr/>
            <p:nvPr/>
          </p:nvSpPr>
          <p:spPr>
            <a:xfrm>
              <a:off x="343340" y="4076867"/>
              <a:ext cx="1883561" cy="6463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Controlo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quem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pode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consultar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informações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perfil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 outros </a:t>
              </a:r>
            </a:p>
          </p:txBody>
        </p:sp>
      </p:grpSp>
      <p:grpSp>
        <p:nvGrpSpPr>
          <p:cNvPr id="107" name="Group 124">
            <a:extLst>
              <a:ext uri="{FF2B5EF4-FFF2-40B4-BE49-F238E27FC236}">
                <a16:creationId xmlns:a16="http://schemas.microsoft.com/office/drawing/2014/main" id="{2B8EA1CF-5BF4-C16D-D7AB-8291B3695E40}"/>
              </a:ext>
            </a:extLst>
          </p:cNvPr>
          <p:cNvGrpSpPr/>
          <p:nvPr/>
        </p:nvGrpSpPr>
        <p:grpSpPr>
          <a:xfrm>
            <a:off x="89617" y="4540215"/>
            <a:ext cx="1707690" cy="430887"/>
            <a:chOff x="526066" y="3979886"/>
            <a:chExt cx="2276920" cy="574514"/>
          </a:xfrm>
        </p:grpSpPr>
        <p:grpSp>
          <p:nvGrpSpPr>
            <p:cNvPr id="108" name="Group 125">
              <a:extLst>
                <a:ext uri="{FF2B5EF4-FFF2-40B4-BE49-F238E27FC236}">
                  <a16:creationId xmlns:a16="http://schemas.microsoft.com/office/drawing/2014/main" id="{381C0B0F-83FF-6C81-2265-7D71B02D847A}"/>
                </a:ext>
              </a:extLst>
            </p:cNvPr>
            <p:cNvGrpSpPr/>
            <p:nvPr/>
          </p:nvGrpSpPr>
          <p:grpSpPr>
            <a:xfrm>
              <a:off x="526066" y="4133850"/>
              <a:ext cx="266582" cy="266582"/>
              <a:chOff x="2254868" y="4232585"/>
              <a:chExt cx="335932" cy="335932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85B8BEF-9B93-6CB9-5378-731AB09410C5}"/>
                  </a:ext>
                </a:extLst>
              </p:cNvPr>
              <p:cNvSpPr/>
              <p:nvPr/>
            </p:nvSpPr>
            <p:spPr>
              <a:xfrm>
                <a:off x="2254868" y="4232585"/>
                <a:ext cx="335932" cy="33593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id="{E69B4DC0-2BA4-27D4-5764-11AA891FD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816" y="4316730"/>
                <a:ext cx="202036" cy="167642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  <p:sp>
          <p:nvSpPr>
            <p:cNvPr id="109" name="Rectangle 126">
              <a:extLst>
                <a:ext uri="{FF2B5EF4-FFF2-40B4-BE49-F238E27FC236}">
                  <a16:creationId xmlns:a16="http://schemas.microsoft.com/office/drawing/2014/main" id="{7415B60E-1ADD-DE27-92B8-8C08BEF6924E}"/>
                </a:ext>
              </a:extLst>
            </p:cNvPr>
            <p:cNvSpPr/>
            <p:nvPr/>
          </p:nvSpPr>
          <p:spPr>
            <a:xfrm>
              <a:off x="874874" y="3979886"/>
              <a:ext cx="1928112" cy="5745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Controlo da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atividade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conta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0FAD5716-B78E-6149-F15B-D89099469099}"/>
              </a:ext>
            </a:extLst>
          </p:cNvPr>
          <p:cNvGrpSpPr/>
          <p:nvPr/>
        </p:nvGrpSpPr>
        <p:grpSpPr>
          <a:xfrm>
            <a:off x="2201275" y="3762711"/>
            <a:ext cx="1720057" cy="430887"/>
            <a:chOff x="1615199" y="3692936"/>
            <a:chExt cx="1720057" cy="430887"/>
          </a:xfrm>
        </p:grpSpPr>
        <p:sp>
          <p:nvSpPr>
            <p:cNvPr id="99" name="Rectangle 136">
              <a:extLst>
                <a:ext uri="{FF2B5EF4-FFF2-40B4-BE49-F238E27FC236}">
                  <a16:creationId xmlns:a16="http://schemas.microsoft.com/office/drawing/2014/main" id="{9D7E545E-EC32-AA28-E2BA-5A1541BA66F2}"/>
                </a:ext>
              </a:extLst>
            </p:cNvPr>
            <p:cNvSpPr/>
            <p:nvPr/>
          </p:nvSpPr>
          <p:spPr>
            <a:xfrm>
              <a:off x="1921842" y="3692936"/>
              <a:ext cx="1413414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Controlo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pedidos</a:t>
              </a:r>
              <a:r>
                <a: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x-none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ligação</a:t>
              </a:r>
              <a:endPara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D7FE8BF-C612-C001-8BD2-D3C9D2C9BBF7}"/>
                </a:ext>
              </a:extLst>
            </p:cNvPr>
            <p:cNvSpPr/>
            <p:nvPr/>
          </p:nvSpPr>
          <p:spPr>
            <a:xfrm>
              <a:off x="1615199" y="3804727"/>
              <a:ext cx="199937" cy="1999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EF94EC5E-2D65-2D62-55BC-0011FF4E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482" y="3854615"/>
              <a:ext cx="120246" cy="99776"/>
            </a:xfrm>
            <a:custGeom>
              <a:avLst/>
              <a:gdLst>
                <a:gd name="T0" fmla="*/ 505 w 1640"/>
                <a:gd name="T1" fmla="*/ 1343 h 1361"/>
                <a:gd name="T2" fmla="*/ 17 w 1640"/>
                <a:gd name="T3" fmla="*/ 842 h 1361"/>
                <a:gd name="T4" fmla="*/ 15 w 1640"/>
                <a:gd name="T5" fmla="*/ 782 h 1361"/>
                <a:gd name="T6" fmla="*/ 201 w 1640"/>
                <a:gd name="T7" fmla="*/ 573 h 1361"/>
                <a:gd name="T8" fmla="*/ 265 w 1640"/>
                <a:gd name="T9" fmla="*/ 571 h 1361"/>
                <a:gd name="T10" fmla="*/ 342 w 1640"/>
                <a:gd name="T11" fmla="*/ 647 h 1361"/>
                <a:gd name="T12" fmla="*/ 518 w 1640"/>
                <a:gd name="T13" fmla="*/ 816 h 1361"/>
                <a:gd name="T14" fmla="*/ 570 w 1640"/>
                <a:gd name="T15" fmla="*/ 806 h 1361"/>
                <a:gd name="T16" fmla="*/ 909 w 1640"/>
                <a:gd name="T17" fmla="*/ 468 h 1361"/>
                <a:gd name="T18" fmla="*/ 1360 w 1640"/>
                <a:gd name="T19" fmla="*/ 17 h 1361"/>
                <a:gd name="T20" fmla="*/ 1360 w 1640"/>
                <a:gd name="T21" fmla="*/ 17 h 1361"/>
                <a:gd name="T22" fmla="*/ 1422 w 1640"/>
                <a:gd name="T23" fmla="*/ 18 h 1361"/>
                <a:gd name="T24" fmla="*/ 1624 w 1640"/>
                <a:gd name="T25" fmla="*/ 230 h 1361"/>
                <a:gd name="T26" fmla="*/ 1623 w 1640"/>
                <a:gd name="T27" fmla="*/ 291 h 1361"/>
                <a:gd name="T28" fmla="*/ 567 w 1640"/>
                <a:gd name="T29" fmla="*/ 1344 h 1361"/>
                <a:gd name="T30" fmla="*/ 505 w 1640"/>
                <a:gd name="T31" fmla="*/ 1343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0" h="1361">
                  <a:moveTo>
                    <a:pt x="505" y="1343"/>
                  </a:moveTo>
                  <a:cubicBezTo>
                    <a:pt x="338" y="1173"/>
                    <a:pt x="175" y="1004"/>
                    <a:pt x="17" y="842"/>
                  </a:cubicBezTo>
                  <a:cubicBezTo>
                    <a:pt x="1" y="825"/>
                    <a:pt x="0" y="799"/>
                    <a:pt x="15" y="782"/>
                  </a:cubicBezTo>
                  <a:cubicBezTo>
                    <a:pt x="74" y="716"/>
                    <a:pt x="136" y="647"/>
                    <a:pt x="201" y="573"/>
                  </a:cubicBezTo>
                  <a:cubicBezTo>
                    <a:pt x="218" y="555"/>
                    <a:pt x="247" y="554"/>
                    <a:pt x="265" y="571"/>
                  </a:cubicBezTo>
                  <a:cubicBezTo>
                    <a:pt x="293" y="599"/>
                    <a:pt x="318" y="623"/>
                    <a:pt x="342" y="647"/>
                  </a:cubicBezTo>
                  <a:cubicBezTo>
                    <a:pt x="401" y="704"/>
                    <a:pt x="458" y="762"/>
                    <a:pt x="518" y="816"/>
                  </a:cubicBezTo>
                  <a:cubicBezTo>
                    <a:pt x="526" y="824"/>
                    <a:pt x="559" y="817"/>
                    <a:pt x="570" y="806"/>
                  </a:cubicBezTo>
                  <a:cubicBezTo>
                    <a:pt x="684" y="695"/>
                    <a:pt x="796" y="581"/>
                    <a:pt x="909" y="468"/>
                  </a:cubicBezTo>
                  <a:cubicBezTo>
                    <a:pt x="1059" y="318"/>
                    <a:pt x="1210" y="167"/>
                    <a:pt x="1360" y="17"/>
                  </a:cubicBezTo>
                  <a:cubicBezTo>
                    <a:pt x="1360" y="17"/>
                    <a:pt x="1360" y="17"/>
                    <a:pt x="1360" y="17"/>
                  </a:cubicBezTo>
                  <a:cubicBezTo>
                    <a:pt x="1378" y="0"/>
                    <a:pt x="1406" y="0"/>
                    <a:pt x="1422" y="18"/>
                  </a:cubicBezTo>
                  <a:cubicBezTo>
                    <a:pt x="1489" y="88"/>
                    <a:pt x="1555" y="158"/>
                    <a:pt x="1624" y="230"/>
                  </a:cubicBezTo>
                  <a:cubicBezTo>
                    <a:pt x="1640" y="247"/>
                    <a:pt x="1640" y="274"/>
                    <a:pt x="1623" y="291"/>
                  </a:cubicBezTo>
                  <a:cubicBezTo>
                    <a:pt x="1278" y="635"/>
                    <a:pt x="924" y="988"/>
                    <a:pt x="567" y="1344"/>
                  </a:cubicBezTo>
                  <a:cubicBezTo>
                    <a:pt x="550" y="1361"/>
                    <a:pt x="522" y="1361"/>
                    <a:pt x="505" y="13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148" name="Freeform 15">
            <a:extLst>
              <a:ext uri="{FF2B5EF4-FFF2-40B4-BE49-F238E27FC236}">
                <a16:creationId xmlns:a16="http://schemas.microsoft.com/office/drawing/2014/main" id="{DC541134-4AC8-69D9-D822-C8762596396F}"/>
              </a:ext>
            </a:extLst>
          </p:cNvPr>
          <p:cNvSpPr>
            <a:spLocks/>
          </p:cNvSpPr>
          <p:nvPr/>
        </p:nvSpPr>
        <p:spPr bwMode="auto">
          <a:xfrm>
            <a:off x="7309977" y="3987791"/>
            <a:ext cx="1493813" cy="628713"/>
          </a:xfrm>
          <a:custGeom>
            <a:avLst/>
            <a:gdLst>
              <a:gd name="T0" fmla="*/ 224 w 237"/>
              <a:gd name="T1" fmla="*/ 55 h 55"/>
              <a:gd name="T2" fmla="*/ 27 w 237"/>
              <a:gd name="T3" fmla="*/ 55 h 55"/>
              <a:gd name="T4" fmla="*/ 0 w 237"/>
              <a:gd name="T5" fmla="*/ 27 h 55"/>
              <a:gd name="T6" fmla="*/ 0 w 237"/>
              <a:gd name="T7" fmla="*/ 27 h 55"/>
              <a:gd name="T8" fmla="*/ 27 w 237"/>
              <a:gd name="T9" fmla="*/ 0 h 55"/>
              <a:gd name="T10" fmla="*/ 224 w 237"/>
              <a:gd name="T11" fmla="*/ 0 h 55"/>
              <a:gd name="T12" fmla="*/ 237 w 237"/>
              <a:gd name="T13" fmla="*/ 13 h 55"/>
              <a:gd name="T14" fmla="*/ 237 w 237"/>
              <a:gd name="T15" fmla="*/ 42 h 55"/>
              <a:gd name="T16" fmla="*/ 224 w 237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55">
                <a:moveTo>
                  <a:pt x="224" y="55"/>
                </a:moveTo>
                <a:cubicBezTo>
                  <a:pt x="27" y="55"/>
                  <a:pt x="27" y="55"/>
                  <a:pt x="27" y="55"/>
                </a:cubicBezTo>
                <a:cubicBezTo>
                  <a:pt x="12" y="55"/>
                  <a:pt x="0" y="42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1" y="0"/>
                  <a:pt x="237" y="6"/>
                  <a:pt x="237" y="13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9"/>
                  <a:pt x="231" y="55"/>
                  <a:pt x="224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Estar</a:t>
            </a:r>
            <a:r>
              <a:rPr lang="en-US" sz="1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Atento</a:t>
            </a:r>
            <a:r>
              <a: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</p:txBody>
      </p:sp>
      <p:grpSp>
        <p:nvGrpSpPr>
          <p:cNvPr id="45" name="Group 120">
            <a:extLst>
              <a:ext uri="{FF2B5EF4-FFF2-40B4-BE49-F238E27FC236}">
                <a16:creationId xmlns:a16="http://schemas.microsoft.com/office/drawing/2014/main" id="{19A1F5EF-37CE-BD36-EF0E-6FD70CB7ABD1}"/>
              </a:ext>
            </a:extLst>
          </p:cNvPr>
          <p:cNvGrpSpPr/>
          <p:nvPr/>
        </p:nvGrpSpPr>
        <p:grpSpPr>
          <a:xfrm>
            <a:off x="78010" y="3272839"/>
            <a:ext cx="199937" cy="199937"/>
            <a:chOff x="2254868" y="4232585"/>
            <a:chExt cx="335932" cy="33593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C988504-FB8C-F970-3B2A-B7CC6C4589BA}"/>
                </a:ext>
              </a:extLst>
            </p:cNvPr>
            <p:cNvSpPr/>
            <p:nvPr/>
          </p:nvSpPr>
          <p:spPr>
            <a:xfrm>
              <a:off x="2254868" y="4232585"/>
              <a:ext cx="335932" cy="3359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BAE6378-C573-BFA1-4671-E10A5E75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816" y="4316730"/>
              <a:ext cx="202036" cy="167642"/>
            </a:xfrm>
            <a:custGeom>
              <a:avLst/>
              <a:gdLst>
                <a:gd name="T0" fmla="*/ 505 w 1640"/>
                <a:gd name="T1" fmla="*/ 1343 h 1361"/>
                <a:gd name="T2" fmla="*/ 17 w 1640"/>
                <a:gd name="T3" fmla="*/ 842 h 1361"/>
                <a:gd name="T4" fmla="*/ 15 w 1640"/>
                <a:gd name="T5" fmla="*/ 782 h 1361"/>
                <a:gd name="T6" fmla="*/ 201 w 1640"/>
                <a:gd name="T7" fmla="*/ 573 h 1361"/>
                <a:gd name="T8" fmla="*/ 265 w 1640"/>
                <a:gd name="T9" fmla="*/ 571 h 1361"/>
                <a:gd name="T10" fmla="*/ 342 w 1640"/>
                <a:gd name="T11" fmla="*/ 647 h 1361"/>
                <a:gd name="T12" fmla="*/ 518 w 1640"/>
                <a:gd name="T13" fmla="*/ 816 h 1361"/>
                <a:gd name="T14" fmla="*/ 570 w 1640"/>
                <a:gd name="T15" fmla="*/ 806 h 1361"/>
                <a:gd name="T16" fmla="*/ 909 w 1640"/>
                <a:gd name="T17" fmla="*/ 468 h 1361"/>
                <a:gd name="T18" fmla="*/ 1360 w 1640"/>
                <a:gd name="T19" fmla="*/ 17 h 1361"/>
                <a:gd name="T20" fmla="*/ 1360 w 1640"/>
                <a:gd name="T21" fmla="*/ 17 h 1361"/>
                <a:gd name="T22" fmla="*/ 1422 w 1640"/>
                <a:gd name="T23" fmla="*/ 18 h 1361"/>
                <a:gd name="T24" fmla="*/ 1624 w 1640"/>
                <a:gd name="T25" fmla="*/ 230 h 1361"/>
                <a:gd name="T26" fmla="*/ 1623 w 1640"/>
                <a:gd name="T27" fmla="*/ 291 h 1361"/>
                <a:gd name="T28" fmla="*/ 567 w 1640"/>
                <a:gd name="T29" fmla="*/ 1344 h 1361"/>
                <a:gd name="T30" fmla="*/ 505 w 1640"/>
                <a:gd name="T31" fmla="*/ 1343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0" h="1361">
                  <a:moveTo>
                    <a:pt x="505" y="1343"/>
                  </a:moveTo>
                  <a:cubicBezTo>
                    <a:pt x="338" y="1173"/>
                    <a:pt x="175" y="1004"/>
                    <a:pt x="17" y="842"/>
                  </a:cubicBezTo>
                  <a:cubicBezTo>
                    <a:pt x="1" y="825"/>
                    <a:pt x="0" y="799"/>
                    <a:pt x="15" y="782"/>
                  </a:cubicBezTo>
                  <a:cubicBezTo>
                    <a:pt x="74" y="716"/>
                    <a:pt x="136" y="647"/>
                    <a:pt x="201" y="573"/>
                  </a:cubicBezTo>
                  <a:cubicBezTo>
                    <a:pt x="218" y="555"/>
                    <a:pt x="247" y="554"/>
                    <a:pt x="265" y="571"/>
                  </a:cubicBezTo>
                  <a:cubicBezTo>
                    <a:pt x="293" y="599"/>
                    <a:pt x="318" y="623"/>
                    <a:pt x="342" y="647"/>
                  </a:cubicBezTo>
                  <a:cubicBezTo>
                    <a:pt x="401" y="704"/>
                    <a:pt x="458" y="762"/>
                    <a:pt x="518" y="816"/>
                  </a:cubicBezTo>
                  <a:cubicBezTo>
                    <a:pt x="526" y="824"/>
                    <a:pt x="559" y="817"/>
                    <a:pt x="570" y="806"/>
                  </a:cubicBezTo>
                  <a:cubicBezTo>
                    <a:pt x="684" y="695"/>
                    <a:pt x="796" y="581"/>
                    <a:pt x="909" y="468"/>
                  </a:cubicBezTo>
                  <a:cubicBezTo>
                    <a:pt x="1059" y="318"/>
                    <a:pt x="1210" y="167"/>
                    <a:pt x="1360" y="17"/>
                  </a:cubicBezTo>
                  <a:cubicBezTo>
                    <a:pt x="1360" y="17"/>
                    <a:pt x="1360" y="17"/>
                    <a:pt x="1360" y="17"/>
                  </a:cubicBezTo>
                  <a:cubicBezTo>
                    <a:pt x="1378" y="0"/>
                    <a:pt x="1406" y="0"/>
                    <a:pt x="1422" y="18"/>
                  </a:cubicBezTo>
                  <a:cubicBezTo>
                    <a:pt x="1489" y="88"/>
                    <a:pt x="1555" y="158"/>
                    <a:pt x="1624" y="230"/>
                  </a:cubicBezTo>
                  <a:cubicBezTo>
                    <a:pt x="1640" y="247"/>
                    <a:pt x="1640" y="274"/>
                    <a:pt x="1623" y="291"/>
                  </a:cubicBezTo>
                  <a:cubicBezTo>
                    <a:pt x="1278" y="635"/>
                    <a:pt x="924" y="988"/>
                    <a:pt x="567" y="1344"/>
                  </a:cubicBezTo>
                  <a:cubicBezTo>
                    <a:pt x="550" y="1361"/>
                    <a:pt x="522" y="1361"/>
                    <a:pt x="505" y="13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50" name="Imagem 49">
            <a:extLst>
              <a:ext uri="{FF2B5EF4-FFF2-40B4-BE49-F238E27FC236}">
                <a16:creationId xmlns:a16="http://schemas.microsoft.com/office/drawing/2014/main" id="{0F5221CC-307C-AD6D-7C47-B5FF34EA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Arrow Connector 122"/>
          <p:cNvCxnSpPr>
            <a:cxnSpLocks/>
          </p:cNvCxnSpPr>
          <p:nvPr/>
        </p:nvCxnSpPr>
        <p:spPr>
          <a:xfrm>
            <a:off x="991183" y="2844701"/>
            <a:ext cx="7071364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307454" y="1485902"/>
            <a:ext cx="1040927" cy="1648109"/>
            <a:chOff x="419467" y="1288671"/>
            <a:chExt cx="1387902" cy="2197479"/>
          </a:xfrm>
        </p:grpSpPr>
        <p:grpSp>
          <p:nvGrpSpPr>
            <p:cNvPr id="66" name="Group 65"/>
            <p:cNvGrpSpPr/>
            <p:nvPr/>
          </p:nvGrpSpPr>
          <p:grpSpPr>
            <a:xfrm rot="5400000">
              <a:off x="345677" y="1362461"/>
              <a:ext cx="1535481" cy="1387902"/>
              <a:chOff x="2404114" y="3511302"/>
              <a:chExt cx="1942695" cy="1178370"/>
            </a:xfrm>
          </p:grpSpPr>
          <p:sp>
            <p:nvSpPr>
              <p:cNvPr id="28" name="Chevron 27"/>
              <p:cNvSpPr/>
              <p:nvPr/>
            </p:nvSpPr>
            <p:spPr>
              <a:xfrm>
                <a:off x="3048000" y="3511302"/>
                <a:ext cx="1298809" cy="1178370"/>
              </a:xfrm>
              <a:prstGeom prst="chevron">
                <a:avLst>
                  <a:gd name="adj" fmla="val 32756"/>
                </a:avLst>
              </a:prstGeom>
              <a:solidFill>
                <a:srgbClr val="365969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0449" tIns="18098" rIns="314253" bIns="18098" numCol="1" spcCol="1270" anchor="ctr" anchorCtr="0">
                <a:noAutofit/>
              </a:bodyPr>
              <a:lstStyle/>
              <a:p>
                <a:pPr algn="ctr" defTabSz="12668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50"/>
              </a:p>
            </p:txBody>
          </p:sp>
          <p:sp>
            <p:nvSpPr>
              <p:cNvPr id="65" name="Round Same Side Corner Rectangle 64"/>
              <p:cNvSpPr/>
              <p:nvPr/>
            </p:nvSpPr>
            <p:spPr>
              <a:xfrm rot="16200000">
                <a:off x="2441673" y="3473744"/>
                <a:ext cx="1178368" cy="1253485"/>
              </a:xfrm>
              <a:prstGeom prst="round2SameRect">
                <a:avLst/>
              </a:prstGeom>
              <a:solidFill>
                <a:srgbClr val="36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908276" y="3075867"/>
              <a:ext cx="410283" cy="410283"/>
            </a:xfrm>
            <a:prstGeom prst="roundRect">
              <a:avLst/>
            </a:prstGeom>
            <a:solidFill>
              <a:srgbClr val="36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390099" y="2555393"/>
            <a:ext cx="1040927" cy="1618583"/>
            <a:chOff x="1346257" y="2714661"/>
            <a:chExt cx="1387902" cy="2158110"/>
          </a:xfrm>
          <a:solidFill>
            <a:schemeClr val="accent2"/>
          </a:solidFill>
        </p:grpSpPr>
        <p:grpSp>
          <p:nvGrpSpPr>
            <p:cNvPr id="71" name="Group 70"/>
            <p:cNvGrpSpPr/>
            <p:nvPr/>
          </p:nvGrpSpPr>
          <p:grpSpPr>
            <a:xfrm rot="16200000">
              <a:off x="1272466" y="3411078"/>
              <a:ext cx="1535484" cy="1387902"/>
              <a:chOff x="2404114" y="3511302"/>
              <a:chExt cx="1942695" cy="1178370"/>
            </a:xfrm>
            <a:grpFill/>
          </p:grpSpPr>
          <p:sp>
            <p:nvSpPr>
              <p:cNvPr id="73" name="Chevron 72"/>
              <p:cNvSpPr/>
              <p:nvPr/>
            </p:nvSpPr>
            <p:spPr>
              <a:xfrm>
                <a:off x="3048000" y="3511302"/>
                <a:ext cx="1298809" cy="1178370"/>
              </a:xfrm>
              <a:prstGeom prst="chevron">
                <a:avLst>
                  <a:gd name="adj" fmla="val 32756"/>
                </a:avLst>
              </a:prstGeom>
              <a:solidFill>
                <a:srgbClr val="0F5F70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0449" tIns="18098" rIns="314253" bIns="18098" numCol="1" spcCol="1270" anchor="ctr" anchorCtr="0">
                <a:noAutofit/>
              </a:bodyPr>
              <a:lstStyle/>
              <a:p>
                <a:pPr algn="ctr" defTabSz="12668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50"/>
              </a:p>
            </p:txBody>
          </p:sp>
          <p:sp>
            <p:nvSpPr>
              <p:cNvPr id="74" name="Round Same Side Corner Rectangle 73"/>
              <p:cNvSpPr/>
              <p:nvPr/>
            </p:nvSpPr>
            <p:spPr>
              <a:xfrm rot="16200000">
                <a:off x="2441673" y="3473744"/>
                <a:ext cx="1178368" cy="1253485"/>
              </a:xfrm>
              <a:prstGeom prst="round2SameRect">
                <a:avLst/>
              </a:prstGeom>
              <a:solidFill>
                <a:srgbClr val="0F5F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 rot="10800000">
              <a:off x="1835066" y="2714661"/>
              <a:ext cx="410283" cy="410284"/>
            </a:xfrm>
            <a:prstGeom prst="roundRect">
              <a:avLst/>
            </a:prstGeom>
            <a:solidFill>
              <a:srgbClr val="0F5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499306" y="1485902"/>
            <a:ext cx="1040927" cy="1648109"/>
            <a:chOff x="2612154" y="1288671"/>
            <a:chExt cx="1387902" cy="2197479"/>
          </a:xfrm>
          <a:solidFill>
            <a:schemeClr val="accent3"/>
          </a:solidFill>
        </p:grpSpPr>
        <p:grpSp>
          <p:nvGrpSpPr>
            <p:cNvPr id="76" name="Group 75"/>
            <p:cNvGrpSpPr/>
            <p:nvPr/>
          </p:nvGrpSpPr>
          <p:grpSpPr>
            <a:xfrm rot="5400000">
              <a:off x="2538364" y="1362461"/>
              <a:ext cx="1535481" cy="1387902"/>
              <a:chOff x="2404114" y="3511302"/>
              <a:chExt cx="1942695" cy="1178370"/>
            </a:xfrm>
            <a:grpFill/>
          </p:grpSpPr>
          <p:sp>
            <p:nvSpPr>
              <p:cNvPr id="78" name="Chevron 77"/>
              <p:cNvSpPr/>
              <p:nvPr/>
            </p:nvSpPr>
            <p:spPr>
              <a:xfrm>
                <a:off x="3048000" y="3511302"/>
                <a:ext cx="1298809" cy="1178370"/>
              </a:xfrm>
              <a:prstGeom prst="chevron">
                <a:avLst>
                  <a:gd name="adj" fmla="val 32756"/>
                </a:avLst>
              </a:prstGeom>
              <a:solidFill>
                <a:srgbClr val="167194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0449" tIns="18098" rIns="314253" bIns="18098" numCol="1" spcCol="1270" anchor="ctr" anchorCtr="0">
                <a:noAutofit/>
              </a:bodyPr>
              <a:lstStyle/>
              <a:p>
                <a:pPr algn="ctr" defTabSz="12668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50"/>
              </a:p>
            </p:txBody>
          </p:sp>
          <p:sp>
            <p:nvSpPr>
              <p:cNvPr id="79" name="Round Same Side Corner Rectangle 78"/>
              <p:cNvSpPr/>
              <p:nvPr/>
            </p:nvSpPr>
            <p:spPr>
              <a:xfrm rot="16200000">
                <a:off x="2441673" y="3473744"/>
                <a:ext cx="1178368" cy="1253485"/>
              </a:xfrm>
              <a:prstGeom prst="round2SameRect">
                <a:avLst/>
              </a:prstGeom>
              <a:solidFill>
                <a:srgbClr val="167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77" name="Rounded Rectangle 76"/>
            <p:cNvSpPr/>
            <p:nvPr/>
          </p:nvSpPr>
          <p:spPr>
            <a:xfrm>
              <a:off x="3100963" y="3075867"/>
              <a:ext cx="410283" cy="410283"/>
            </a:xfrm>
            <a:prstGeom prst="roundRect">
              <a:avLst/>
            </a:prstGeom>
            <a:solidFill>
              <a:srgbClr val="167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616167" y="2555393"/>
            <a:ext cx="1040927" cy="1618583"/>
            <a:chOff x="3878051" y="2714661"/>
            <a:chExt cx="1387902" cy="2158110"/>
          </a:xfrm>
          <a:solidFill>
            <a:schemeClr val="accent4"/>
          </a:solidFill>
        </p:grpSpPr>
        <p:grpSp>
          <p:nvGrpSpPr>
            <p:cNvPr id="81" name="Group 80"/>
            <p:cNvGrpSpPr/>
            <p:nvPr/>
          </p:nvGrpSpPr>
          <p:grpSpPr>
            <a:xfrm rot="16200000">
              <a:off x="3804260" y="3411078"/>
              <a:ext cx="1535484" cy="1387902"/>
              <a:chOff x="2404114" y="3511302"/>
              <a:chExt cx="1942695" cy="1178370"/>
            </a:xfrm>
            <a:grpFill/>
          </p:grpSpPr>
          <p:sp>
            <p:nvSpPr>
              <p:cNvPr id="83" name="Chevron 82"/>
              <p:cNvSpPr/>
              <p:nvPr/>
            </p:nvSpPr>
            <p:spPr>
              <a:xfrm>
                <a:off x="3048000" y="3511302"/>
                <a:ext cx="1298809" cy="1178370"/>
              </a:xfrm>
              <a:prstGeom prst="chevron">
                <a:avLst>
                  <a:gd name="adj" fmla="val 32756"/>
                </a:avLst>
              </a:prstGeom>
              <a:solidFill>
                <a:srgbClr val="369CDB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0449" tIns="18098" rIns="314253" bIns="18098" numCol="1" spcCol="1270" anchor="ctr" anchorCtr="0">
                <a:noAutofit/>
              </a:bodyPr>
              <a:lstStyle/>
              <a:p>
                <a:pPr algn="ctr" defTabSz="12668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50"/>
              </a:p>
            </p:txBody>
          </p:sp>
          <p:sp>
            <p:nvSpPr>
              <p:cNvPr id="84" name="Round Same Side Corner Rectangle 83"/>
              <p:cNvSpPr/>
              <p:nvPr/>
            </p:nvSpPr>
            <p:spPr>
              <a:xfrm rot="16200000">
                <a:off x="2441673" y="3473744"/>
                <a:ext cx="1178368" cy="1253485"/>
              </a:xfrm>
              <a:prstGeom prst="round2SameRect">
                <a:avLst/>
              </a:prstGeom>
              <a:solidFill>
                <a:srgbClr val="369C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2" name="Rounded Rectangle 81"/>
            <p:cNvSpPr/>
            <p:nvPr/>
          </p:nvSpPr>
          <p:spPr>
            <a:xfrm rot="10800000">
              <a:off x="4366860" y="2714661"/>
              <a:ext cx="410283" cy="410284"/>
            </a:xfrm>
            <a:prstGeom prst="roundRect">
              <a:avLst/>
            </a:prstGeom>
            <a:solidFill>
              <a:srgbClr val="369C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712088" y="1485902"/>
            <a:ext cx="1040927" cy="1648109"/>
            <a:chOff x="5143948" y="1288671"/>
            <a:chExt cx="1387902" cy="2197479"/>
          </a:xfrm>
          <a:solidFill>
            <a:schemeClr val="accent5"/>
          </a:solidFill>
        </p:grpSpPr>
        <p:grpSp>
          <p:nvGrpSpPr>
            <p:cNvPr id="86" name="Group 85"/>
            <p:cNvGrpSpPr/>
            <p:nvPr/>
          </p:nvGrpSpPr>
          <p:grpSpPr>
            <a:xfrm rot="5400000">
              <a:off x="5070158" y="1362461"/>
              <a:ext cx="1535481" cy="1387902"/>
              <a:chOff x="2404114" y="3511302"/>
              <a:chExt cx="1942695" cy="1178370"/>
            </a:xfrm>
            <a:grpFill/>
          </p:grpSpPr>
          <p:sp>
            <p:nvSpPr>
              <p:cNvPr id="88" name="Chevron 87"/>
              <p:cNvSpPr/>
              <p:nvPr/>
            </p:nvSpPr>
            <p:spPr>
              <a:xfrm>
                <a:off x="3048000" y="3511302"/>
                <a:ext cx="1298809" cy="1178370"/>
              </a:xfrm>
              <a:prstGeom prst="chevron">
                <a:avLst>
                  <a:gd name="adj" fmla="val 32756"/>
                </a:avLst>
              </a:prstGeom>
              <a:solidFill>
                <a:srgbClr val="05C3FB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0449" tIns="18098" rIns="314253" bIns="18098" numCol="1" spcCol="1270" anchor="ctr" anchorCtr="0">
                <a:noAutofit/>
              </a:bodyPr>
              <a:lstStyle/>
              <a:p>
                <a:pPr algn="ctr" defTabSz="12668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50"/>
              </a:p>
            </p:txBody>
          </p:sp>
          <p:sp>
            <p:nvSpPr>
              <p:cNvPr id="89" name="Round Same Side Corner Rectangle 88"/>
              <p:cNvSpPr/>
              <p:nvPr/>
            </p:nvSpPr>
            <p:spPr>
              <a:xfrm rot="16200000">
                <a:off x="2441673" y="3473744"/>
                <a:ext cx="1178368" cy="1253485"/>
              </a:xfrm>
              <a:prstGeom prst="round2SameRect">
                <a:avLst/>
              </a:prstGeom>
              <a:solidFill>
                <a:srgbClr val="05C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7" name="Rounded Rectangle 86"/>
            <p:cNvSpPr/>
            <p:nvPr/>
          </p:nvSpPr>
          <p:spPr>
            <a:xfrm>
              <a:off x="5632757" y="3075867"/>
              <a:ext cx="410283" cy="410283"/>
            </a:xfrm>
            <a:prstGeom prst="roundRect">
              <a:avLst/>
            </a:prstGeom>
            <a:solidFill>
              <a:srgbClr val="05C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808010" y="2555393"/>
            <a:ext cx="1040927" cy="1618583"/>
            <a:chOff x="6409845" y="2714661"/>
            <a:chExt cx="1387902" cy="2158110"/>
          </a:xfrm>
          <a:solidFill>
            <a:schemeClr val="accent6"/>
          </a:solidFill>
        </p:grpSpPr>
        <p:grpSp>
          <p:nvGrpSpPr>
            <p:cNvPr id="91" name="Group 90"/>
            <p:cNvGrpSpPr/>
            <p:nvPr/>
          </p:nvGrpSpPr>
          <p:grpSpPr>
            <a:xfrm rot="16200000">
              <a:off x="6336054" y="3411078"/>
              <a:ext cx="1535484" cy="1387902"/>
              <a:chOff x="2404114" y="3511302"/>
              <a:chExt cx="1942695" cy="1178370"/>
            </a:xfrm>
            <a:grpFill/>
          </p:grpSpPr>
          <p:sp>
            <p:nvSpPr>
              <p:cNvPr id="93" name="Chevron 92"/>
              <p:cNvSpPr/>
              <p:nvPr/>
            </p:nvSpPr>
            <p:spPr>
              <a:xfrm>
                <a:off x="3048000" y="3511302"/>
                <a:ext cx="1298809" cy="1178370"/>
              </a:xfrm>
              <a:prstGeom prst="chevron">
                <a:avLst>
                  <a:gd name="adj" fmla="val 32756"/>
                </a:avLst>
              </a:prstGeom>
              <a:solidFill>
                <a:srgbClr val="057FFB"/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0449" tIns="18098" rIns="314253" bIns="18098" numCol="1" spcCol="1270" anchor="ctr" anchorCtr="0">
                <a:noAutofit/>
              </a:bodyPr>
              <a:lstStyle/>
              <a:p>
                <a:pPr algn="ctr" defTabSz="12668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50" dirty="0"/>
              </a:p>
            </p:txBody>
          </p:sp>
          <p:sp>
            <p:nvSpPr>
              <p:cNvPr id="94" name="Round Same Side Corner Rectangle 93"/>
              <p:cNvSpPr/>
              <p:nvPr/>
            </p:nvSpPr>
            <p:spPr>
              <a:xfrm rot="16200000">
                <a:off x="2441673" y="3473744"/>
                <a:ext cx="1178368" cy="1253485"/>
              </a:xfrm>
              <a:prstGeom prst="round2SameRect">
                <a:avLst/>
              </a:prstGeom>
              <a:solidFill>
                <a:srgbClr val="057F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 rot="10800000">
              <a:off x="6898654" y="2714661"/>
              <a:ext cx="410283" cy="410284"/>
            </a:xfrm>
            <a:prstGeom prst="roundRect">
              <a:avLst/>
            </a:prstGeom>
            <a:solidFill>
              <a:srgbClr val="057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7601619" y="2899362"/>
            <a:ext cx="251055" cy="1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05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107024" y="2872432"/>
            <a:ext cx="25105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3896162" y="2872432"/>
            <a:ext cx="25105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704309" y="2872432"/>
            <a:ext cx="25105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7203906" y="2599216"/>
            <a:ext cx="25105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5013983" y="2599216"/>
            <a:ext cx="25105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2773281" y="2599216"/>
            <a:ext cx="251055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1314281" y="1514806"/>
            <a:ext cx="1040929" cy="615553"/>
          </a:xfrm>
          <a:prstGeom prst="rect">
            <a:avLst/>
          </a:prstGeom>
          <a:solidFill>
            <a:srgbClr val="365969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x-none" sz="1400" b="1" dirty="0">
                <a:solidFill>
                  <a:schemeClr val="bg1"/>
                </a:solidFill>
              </a:rPr>
              <a:t> VPN </a:t>
            </a:r>
          </a:p>
          <a:p>
            <a:pPr algn="ctr">
              <a:lnSpc>
                <a:spcPts val="1600"/>
              </a:lnSpc>
            </a:pPr>
            <a:r>
              <a:rPr lang="en-US" altLang="x-none" sz="1400" b="1" dirty="0">
                <a:solidFill>
                  <a:schemeClr val="bg1"/>
                </a:solidFill>
              </a:rPr>
              <a:t>(Rede </a:t>
            </a:r>
            <a:r>
              <a:rPr lang="en-US" altLang="x-none" sz="1400" b="1" dirty="0" err="1">
                <a:solidFill>
                  <a:schemeClr val="bg1"/>
                </a:solidFill>
              </a:rPr>
              <a:t>Privada</a:t>
            </a:r>
            <a:r>
              <a:rPr lang="en-US" altLang="x-none" sz="1400" b="1" dirty="0">
                <a:solidFill>
                  <a:schemeClr val="bg1"/>
                </a:solidFill>
              </a:rPr>
              <a:t> Virtual)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3537694" y="1525227"/>
            <a:ext cx="964149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x-none" sz="1400" b="1" dirty="0" err="1">
                <a:solidFill>
                  <a:schemeClr val="bg1"/>
                </a:solidFill>
              </a:rPr>
              <a:t>Conexões</a:t>
            </a:r>
            <a:r>
              <a:rPr lang="en-US" altLang="x-none" sz="1400" b="1" dirty="0">
                <a:solidFill>
                  <a:schemeClr val="bg1"/>
                </a:solidFill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</a:rPr>
              <a:t>Seguras</a:t>
            </a:r>
            <a:r>
              <a:rPr lang="en-US" altLang="x-none" sz="1400" b="1" dirty="0">
                <a:solidFill>
                  <a:schemeClr val="bg1"/>
                </a:solidFill>
              </a:rPr>
              <a:t> e Backups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5750476" y="1461749"/>
            <a:ext cx="964149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x-none" sz="1400" b="1" dirty="0" err="1">
                <a:solidFill>
                  <a:schemeClr val="bg1"/>
                </a:solidFill>
              </a:rPr>
              <a:t>Fechar</a:t>
            </a:r>
            <a:r>
              <a:rPr lang="en-US" altLang="x-none" sz="1400" b="1" dirty="0">
                <a:solidFill>
                  <a:schemeClr val="bg1"/>
                </a:solidFill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</a:rPr>
              <a:t>Sessões</a:t>
            </a:r>
            <a:r>
              <a:rPr lang="en-US" altLang="x-none" sz="1400" b="1" dirty="0">
                <a:solidFill>
                  <a:schemeClr val="bg1"/>
                </a:solidFill>
              </a:rPr>
              <a:t> de </a:t>
            </a:r>
            <a:r>
              <a:rPr lang="en-US" altLang="x-none" sz="1400" b="1" dirty="0" err="1">
                <a:solidFill>
                  <a:schemeClr val="bg1"/>
                </a:solidFill>
              </a:rPr>
              <a:t>Utilizador</a:t>
            </a:r>
            <a:endParaRPr lang="en-US" altLang="x-none" sz="1400" b="1" dirty="0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6846398" y="3373103"/>
            <a:ext cx="964149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x-none" sz="1400" b="1" dirty="0" err="1">
                <a:solidFill>
                  <a:schemeClr val="bg1"/>
                </a:solidFill>
              </a:rPr>
              <a:t>Encerrar</a:t>
            </a:r>
            <a:r>
              <a:rPr lang="en-US" altLang="x-none" sz="1400" b="1" dirty="0">
                <a:solidFill>
                  <a:schemeClr val="bg1"/>
                </a:solidFill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</a:rPr>
              <a:t>Sessões</a:t>
            </a:r>
            <a:r>
              <a:rPr lang="en-US" altLang="x-none" sz="1400" b="1" dirty="0">
                <a:solidFill>
                  <a:schemeClr val="bg1"/>
                </a:solidFill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</a:rPr>
              <a:t>em</a:t>
            </a:r>
            <a:r>
              <a:rPr lang="en-US" altLang="x-none" sz="1400" b="1" dirty="0">
                <a:solidFill>
                  <a:schemeClr val="bg1"/>
                </a:solidFill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</a:rPr>
              <a:t>Aplicações</a:t>
            </a:r>
            <a:r>
              <a:rPr lang="en-US" altLang="x-none" sz="1400" b="1" dirty="0">
                <a:solidFill>
                  <a:schemeClr val="bg1"/>
                </a:solidFill>
              </a:rPr>
              <a:t> Web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4597595" y="3529159"/>
            <a:ext cx="1081009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x-none" sz="1400" b="1" dirty="0" err="1">
                <a:solidFill>
                  <a:schemeClr val="bg1"/>
                </a:solidFill>
              </a:rPr>
              <a:t>Não</a:t>
            </a:r>
            <a:r>
              <a:rPr lang="en-US" altLang="x-none" sz="1400" b="1" dirty="0">
                <a:solidFill>
                  <a:schemeClr val="bg1"/>
                </a:solidFill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</a:rPr>
              <a:t>Abandonar</a:t>
            </a:r>
            <a:r>
              <a:rPr lang="en-US" altLang="x-none" sz="1400" b="1" dirty="0">
                <a:solidFill>
                  <a:schemeClr val="bg1"/>
                </a:solidFill>
              </a:rPr>
              <a:t> o </a:t>
            </a:r>
            <a:r>
              <a:rPr lang="en-US" altLang="x-none" sz="1400" b="1" dirty="0" err="1">
                <a:solidFill>
                  <a:schemeClr val="bg1"/>
                </a:solidFill>
              </a:rPr>
              <a:t>Equipamento</a:t>
            </a:r>
            <a:endParaRPr lang="en-US" altLang="x-none" sz="1400" b="1" dirty="0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413855" y="3641766"/>
            <a:ext cx="964149" cy="4103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x-none" sz="1400" b="1" dirty="0" err="1">
                <a:solidFill>
                  <a:schemeClr val="bg1"/>
                </a:solidFill>
              </a:rPr>
              <a:t>Bloqueio</a:t>
            </a:r>
            <a:r>
              <a:rPr lang="en-US" altLang="x-none" sz="1400" b="1" dirty="0">
                <a:solidFill>
                  <a:schemeClr val="bg1"/>
                </a:solidFill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</a:rPr>
              <a:t>Computador</a:t>
            </a:r>
            <a:endParaRPr lang="en-US" altLang="x-none" sz="14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696311" y="2119122"/>
            <a:ext cx="263213" cy="299672"/>
            <a:chOff x="-2776538" y="1120775"/>
            <a:chExt cx="1203325" cy="1370012"/>
          </a:xfrm>
          <a:solidFill>
            <a:schemeClr val="bg1"/>
          </a:solidFill>
        </p:grpSpPr>
        <p:sp>
          <p:nvSpPr>
            <p:cNvPr id="56" name="Freeform 216"/>
            <p:cNvSpPr>
              <a:spLocks noEditPoints="1"/>
            </p:cNvSpPr>
            <p:nvPr/>
          </p:nvSpPr>
          <p:spPr bwMode="auto">
            <a:xfrm>
              <a:off x="-2776538" y="1120775"/>
              <a:ext cx="1203325" cy="968375"/>
            </a:xfrm>
            <a:custGeom>
              <a:avLst/>
              <a:gdLst>
                <a:gd name="T0" fmla="*/ 492 w 492"/>
                <a:gd name="T1" fmla="*/ 227 h 396"/>
                <a:gd name="T2" fmla="*/ 317 w 492"/>
                <a:gd name="T3" fmla="*/ 227 h 396"/>
                <a:gd name="T4" fmla="*/ 317 w 492"/>
                <a:gd name="T5" fmla="*/ 93 h 396"/>
                <a:gd name="T6" fmla="*/ 301 w 492"/>
                <a:gd name="T7" fmla="*/ 0 h 396"/>
                <a:gd name="T8" fmla="*/ 284 w 492"/>
                <a:gd name="T9" fmla="*/ 93 h 396"/>
                <a:gd name="T10" fmla="*/ 284 w 492"/>
                <a:gd name="T11" fmla="*/ 227 h 396"/>
                <a:gd name="T12" fmla="*/ 208 w 492"/>
                <a:gd name="T13" fmla="*/ 227 h 396"/>
                <a:gd name="T14" fmla="*/ 208 w 492"/>
                <a:gd name="T15" fmla="*/ 257 h 396"/>
                <a:gd name="T16" fmla="*/ 246 w 492"/>
                <a:gd name="T17" fmla="*/ 295 h 396"/>
                <a:gd name="T18" fmla="*/ 246 w 492"/>
                <a:gd name="T19" fmla="*/ 328 h 396"/>
                <a:gd name="T20" fmla="*/ 175 w 492"/>
                <a:gd name="T21" fmla="*/ 257 h 396"/>
                <a:gd name="T22" fmla="*/ 175 w 492"/>
                <a:gd name="T23" fmla="*/ 227 h 396"/>
                <a:gd name="T24" fmla="*/ 0 w 492"/>
                <a:gd name="T25" fmla="*/ 227 h 396"/>
                <a:gd name="T26" fmla="*/ 0 w 492"/>
                <a:gd name="T27" fmla="*/ 396 h 396"/>
                <a:gd name="T28" fmla="*/ 492 w 492"/>
                <a:gd name="T29" fmla="*/ 396 h 396"/>
                <a:gd name="T30" fmla="*/ 492 w 492"/>
                <a:gd name="T31" fmla="*/ 227 h 396"/>
                <a:gd name="T32" fmla="*/ 286 w 492"/>
                <a:gd name="T33" fmla="*/ 48 h 396"/>
                <a:gd name="T34" fmla="*/ 301 w 492"/>
                <a:gd name="T35" fmla="*/ 33 h 396"/>
                <a:gd name="T36" fmla="*/ 301 w 492"/>
                <a:gd name="T37" fmla="*/ 63 h 396"/>
                <a:gd name="T38" fmla="*/ 286 w 492"/>
                <a:gd name="T39" fmla="*/ 48 h 396"/>
                <a:gd name="T40" fmla="*/ 301 w 492"/>
                <a:gd name="T41" fmla="*/ 328 h 396"/>
                <a:gd name="T42" fmla="*/ 301 w 492"/>
                <a:gd name="T43" fmla="*/ 295 h 396"/>
                <a:gd name="T44" fmla="*/ 418 w 492"/>
                <a:gd name="T45" fmla="*/ 295 h 396"/>
                <a:gd name="T46" fmla="*/ 418 w 492"/>
                <a:gd name="T47" fmla="*/ 328 h 396"/>
                <a:gd name="T48" fmla="*/ 301 w 492"/>
                <a:gd name="T49" fmla="*/ 328 h 396"/>
                <a:gd name="T50" fmla="*/ 301 w 492"/>
                <a:gd name="T51" fmla="*/ 328 h 396"/>
                <a:gd name="T52" fmla="*/ 301 w 492"/>
                <a:gd name="T53" fmla="*/ 32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2" h="396">
                  <a:moveTo>
                    <a:pt x="492" y="227"/>
                  </a:moveTo>
                  <a:cubicBezTo>
                    <a:pt x="317" y="227"/>
                    <a:pt x="317" y="227"/>
                    <a:pt x="317" y="227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67" y="74"/>
                    <a:pt x="354" y="1"/>
                    <a:pt x="301" y="0"/>
                  </a:cubicBezTo>
                  <a:cubicBezTo>
                    <a:pt x="247" y="1"/>
                    <a:pt x="235" y="74"/>
                    <a:pt x="284" y="93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208" y="257"/>
                    <a:pt x="208" y="257"/>
                    <a:pt x="208" y="257"/>
                  </a:cubicBezTo>
                  <a:cubicBezTo>
                    <a:pt x="208" y="278"/>
                    <a:pt x="225" y="295"/>
                    <a:pt x="246" y="295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07" y="328"/>
                    <a:pt x="175" y="296"/>
                    <a:pt x="175" y="257"/>
                  </a:cubicBezTo>
                  <a:cubicBezTo>
                    <a:pt x="175" y="227"/>
                    <a:pt x="175" y="227"/>
                    <a:pt x="175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492" y="396"/>
                    <a:pt x="492" y="396"/>
                    <a:pt x="492" y="396"/>
                  </a:cubicBezTo>
                  <a:lnTo>
                    <a:pt x="492" y="227"/>
                  </a:lnTo>
                  <a:close/>
                  <a:moveTo>
                    <a:pt x="286" y="48"/>
                  </a:moveTo>
                  <a:cubicBezTo>
                    <a:pt x="286" y="40"/>
                    <a:pt x="292" y="33"/>
                    <a:pt x="301" y="33"/>
                  </a:cubicBezTo>
                  <a:cubicBezTo>
                    <a:pt x="321" y="34"/>
                    <a:pt x="321" y="63"/>
                    <a:pt x="301" y="63"/>
                  </a:cubicBezTo>
                  <a:cubicBezTo>
                    <a:pt x="292" y="63"/>
                    <a:pt x="286" y="57"/>
                    <a:pt x="286" y="48"/>
                  </a:cubicBezTo>
                  <a:close/>
                  <a:moveTo>
                    <a:pt x="301" y="328"/>
                  </a:moveTo>
                  <a:cubicBezTo>
                    <a:pt x="301" y="295"/>
                    <a:pt x="301" y="295"/>
                    <a:pt x="301" y="295"/>
                  </a:cubicBezTo>
                  <a:cubicBezTo>
                    <a:pt x="418" y="295"/>
                    <a:pt x="418" y="295"/>
                    <a:pt x="418" y="295"/>
                  </a:cubicBezTo>
                  <a:cubicBezTo>
                    <a:pt x="418" y="328"/>
                    <a:pt x="418" y="328"/>
                    <a:pt x="418" y="328"/>
                  </a:cubicBezTo>
                  <a:lnTo>
                    <a:pt x="301" y="328"/>
                  </a:lnTo>
                  <a:close/>
                  <a:moveTo>
                    <a:pt x="301" y="328"/>
                  </a:moveTo>
                  <a:cubicBezTo>
                    <a:pt x="301" y="328"/>
                    <a:pt x="301" y="328"/>
                    <a:pt x="301" y="3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217"/>
            <p:cNvSpPr>
              <a:spLocks noEditPoints="1"/>
            </p:cNvSpPr>
            <p:nvPr/>
          </p:nvSpPr>
          <p:spPr bwMode="auto">
            <a:xfrm>
              <a:off x="-2347913" y="1516062"/>
              <a:ext cx="173038" cy="160338"/>
            </a:xfrm>
            <a:custGeom>
              <a:avLst/>
              <a:gdLst>
                <a:gd name="T0" fmla="*/ 51 w 109"/>
                <a:gd name="T1" fmla="*/ 51 h 101"/>
                <a:gd name="T2" fmla="*/ 109 w 109"/>
                <a:gd name="T3" fmla="*/ 51 h 101"/>
                <a:gd name="T4" fmla="*/ 109 w 109"/>
                <a:gd name="T5" fmla="*/ 0 h 101"/>
                <a:gd name="T6" fmla="*/ 0 w 109"/>
                <a:gd name="T7" fmla="*/ 0 h 101"/>
                <a:gd name="T8" fmla="*/ 0 w 109"/>
                <a:gd name="T9" fmla="*/ 101 h 101"/>
                <a:gd name="T10" fmla="*/ 51 w 109"/>
                <a:gd name="T11" fmla="*/ 101 h 101"/>
                <a:gd name="T12" fmla="*/ 51 w 109"/>
                <a:gd name="T13" fmla="*/ 51 h 101"/>
                <a:gd name="T14" fmla="*/ 51 w 109"/>
                <a:gd name="T15" fmla="*/ 51 h 101"/>
                <a:gd name="T16" fmla="*/ 51 w 109"/>
                <a:gd name="T1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1">
                  <a:moveTo>
                    <a:pt x="51" y="51"/>
                  </a:moveTo>
                  <a:lnTo>
                    <a:pt x="109" y="51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1" y="101"/>
                  </a:lnTo>
                  <a:lnTo>
                    <a:pt x="51" y="51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18"/>
            <p:cNvSpPr>
              <a:spLocks noEditPoints="1"/>
            </p:cNvSpPr>
            <p:nvPr/>
          </p:nvSpPr>
          <p:spPr bwMode="auto">
            <a:xfrm>
              <a:off x="-2347913" y="1516062"/>
              <a:ext cx="173038" cy="160338"/>
            </a:xfrm>
            <a:custGeom>
              <a:avLst/>
              <a:gdLst>
                <a:gd name="T0" fmla="*/ 51 w 109"/>
                <a:gd name="T1" fmla="*/ 51 h 101"/>
                <a:gd name="T2" fmla="*/ 109 w 109"/>
                <a:gd name="T3" fmla="*/ 51 h 101"/>
                <a:gd name="T4" fmla="*/ 109 w 109"/>
                <a:gd name="T5" fmla="*/ 0 h 101"/>
                <a:gd name="T6" fmla="*/ 0 w 109"/>
                <a:gd name="T7" fmla="*/ 0 h 101"/>
                <a:gd name="T8" fmla="*/ 0 w 109"/>
                <a:gd name="T9" fmla="*/ 101 h 101"/>
                <a:gd name="T10" fmla="*/ 51 w 109"/>
                <a:gd name="T11" fmla="*/ 101 h 101"/>
                <a:gd name="T12" fmla="*/ 51 w 109"/>
                <a:gd name="T13" fmla="*/ 51 h 101"/>
                <a:gd name="T14" fmla="*/ 51 w 109"/>
                <a:gd name="T15" fmla="*/ 51 h 101"/>
                <a:gd name="T16" fmla="*/ 51 w 109"/>
                <a:gd name="T1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1">
                  <a:moveTo>
                    <a:pt x="51" y="51"/>
                  </a:moveTo>
                  <a:lnTo>
                    <a:pt x="109" y="51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51" y="101"/>
                  </a:lnTo>
                  <a:lnTo>
                    <a:pt x="51" y="51"/>
                  </a:lnTo>
                  <a:moveTo>
                    <a:pt x="51" y="51"/>
                  </a:moveTo>
                  <a:lnTo>
                    <a:pt x="51" y="5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9"/>
            <p:cNvSpPr>
              <a:spLocks noEditPoints="1"/>
            </p:cNvSpPr>
            <p:nvPr/>
          </p:nvSpPr>
          <p:spPr bwMode="auto">
            <a:xfrm>
              <a:off x="-2776538" y="2170112"/>
              <a:ext cx="1203325" cy="320675"/>
            </a:xfrm>
            <a:custGeom>
              <a:avLst/>
              <a:gdLst>
                <a:gd name="T0" fmla="*/ 0 w 758"/>
                <a:gd name="T1" fmla="*/ 202 h 202"/>
                <a:gd name="T2" fmla="*/ 758 w 758"/>
                <a:gd name="T3" fmla="*/ 202 h 202"/>
                <a:gd name="T4" fmla="*/ 758 w 758"/>
                <a:gd name="T5" fmla="*/ 0 h 202"/>
                <a:gd name="T6" fmla="*/ 0 w 758"/>
                <a:gd name="T7" fmla="*/ 0 h 202"/>
                <a:gd name="T8" fmla="*/ 0 w 758"/>
                <a:gd name="T9" fmla="*/ 202 h 202"/>
                <a:gd name="T10" fmla="*/ 505 w 758"/>
                <a:gd name="T11" fmla="*/ 49 h 202"/>
                <a:gd name="T12" fmla="*/ 555 w 758"/>
                <a:gd name="T13" fmla="*/ 49 h 202"/>
                <a:gd name="T14" fmla="*/ 555 w 758"/>
                <a:gd name="T15" fmla="*/ 100 h 202"/>
                <a:gd name="T16" fmla="*/ 505 w 758"/>
                <a:gd name="T17" fmla="*/ 100 h 202"/>
                <a:gd name="T18" fmla="*/ 505 w 758"/>
                <a:gd name="T19" fmla="*/ 49 h 202"/>
                <a:gd name="T20" fmla="*/ 404 w 758"/>
                <a:gd name="T21" fmla="*/ 49 h 202"/>
                <a:gd name="T22" fmla="*/ 455 w 758"/>
                <a:gd name="T23" fmla="*/ 49 h 202"/>
                <a:gd name="T24" fmla="*/ 455 w 758"/>
                <a:gd name="T25" fmla="*/ 100 h 202"/>
                <a:gd name="T26" fmla="*/ 404 w 758"/>
                <a:gd name="T27" fmla="*/ 100 h 202"/>
                <a:gd name="T28" fmla="*/ 404 w 758"/>
                <a:gd name="T29" fmla="*/ 49 h 202"/>
                <a:gd name="T30" fmla="*/ 304 w 758"/>
                <a:gd name="T31" fmla="*/ 49 h 202"/>
                <a:gd name="T32" fmla="*/ 353 w 758"/>
                <a:gd name="T33" fmla="*/ 49 h 202"/>
                <a:gd name="T34" fmla="*/ 353 w 758"/>
                <a:gd name="T35" fmla="*/ 100 h 202"/>
                <a:gd name="T36" fmla="*/ 304 w 758"/>
                <a:gd name="T37" fmla="*/ 100 h 202"/>
                <a:gd name="T38" fmla="*/ 304 w 758"/>
                <a:gd name="T39" fmla="*/ 49 h 202"/>
                <a:gd name="T40" fmla="*/ 202 w 758"/>
                <a:gd name="T41" fmla="*/ 49 h 202"/>
                <a:gd name="T42" fmla="*/ 253 w 758"/>
                <a:gd name="T43" fmla="*/ 49 h 202"/>
                <a:gd name="T44" fmla="*/ 253 w 758"/>
                <a:gd name="T45" fmla="*/ 100 h 202"/>
                <a:gd name="T46" fmla="*/ 202 w 758"/>
                <a:gd name="T47" fmla="*/ 100 h 202"/>
                <a:gd name="T48" fmla="*/ 202 w 758"/>
                <a:gd name="T49" fmla="*/ 49 h 202"/>
                <a:gd name="T50" fmla="*/ 151 w 758"/>
                <a:gd name="T51" fmla="*/ 49 h 202"/>
                <a:gd name="T52" fmla="*/ 151 w 758"/>
                <a:gd name="T53" fmla="*/ 100 h 202"/>
                <a:gd name="T54" fmla="*/ 100 w 758"/>
                <a:gd name="T55" fmla="*/ 100 h 202"/>
                <a:gd name="T56" fmla="*/ 100 w 758"/>
                <a:gd name="T57" fmla="*/ 49 h 202"/>
                <a:gd name="T58" fmla="*/ 151 w 758"/>
                <a:gd name="T59" fmla="*/ 49 h 202"/>
                <a:gd name="T60" fmla="*/ 151 w 758"/>
                <a:gd name="T61" fmla="*/ 49 h 202"/>
                <a:gd name="T62" fmla="*/ 151 w 758"/>
                <a:gd name="T63" fmla="*/ 4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8" h="202">
                  <a:moveTo>
                    <a:pt x="0" y="202"/>
                  </a:moveTo>
                  <a:lnTo>
                    <a:pt x="758" y="202"/>
                  </a:lnTo>
                  <a:lnTo>
                    <a:pt x="758" y="0"/>
                  </a:lnTo>
                  <a:lnTo>
                    <a:pt x="0" y="0"/>
                  </a:lnTo>
                  <a:lnTo>
                    <a:pt x="0" y="202"/>
                  </a:lnTo>
                  <a:close/>
                  <a:moveTo>
                    <a:pt x="505" y="49"/>
                  </a:moveTo>
                  <a:lnTo>
                    <a:pt x="555" y="49"/>
                  </a:lnTo>
                  <a:lnTo>
                    <a:pt x="555" y="100"/>
                  </a:lnTo>
                  <a:lnTo>
                    <a:pt x="505" y="100"/>
                  </a:lnTo>
                  <a:lnTo>
                    <a:pt x="505" y="49"/>
                  </a:lnTo>
                  <a:close/>
                  <a:moveTo>
                    <a:pt x="404" y="49"/>
                  </a:moveTo>
                  <a:lnTo>
                    <a:pt x="455" y="49"/>
                  </a:lnTo>
                  <a:lnTo>
                    <a:pt x="455" y="100"/>
                  </a:lnTo>
                  <a:lnTo>
                    <a:pt x="404" y="100"/>
                  </a:lnTo>
                  <a:lnTo>
                    <a:pt x="404" y="49"/>
                  </a:lnTo>
                  <a:close/>
                  <a:moveTo>
                    <a:pt x="304" y="49"/>
                  </a:moveTo>
                  <a:lnTo>
                    <a:pt x="353" y="49"/>
                  </a:lnTo>
                  <a:lnTo>
                    <a:pt x="353" y="100"/>
                  </a:lnTo>
                  <a:lnTo>
                    <a:pt x="304" y="100"/>
                  </a:lnTo>
                  <a:lnTo>
                    <a:pt x="304" y="49"/>
                  </a:lnTo>
                  <a:close/>
                  <a:moveTo>
                    <a:pt x="202" y="49"/>
                  </a:moveTo>
                  <a:lnTo>
                    <a:pt x="253" y="49"/>
                  </a:lnTo>
                  <a:lnTo>
                    <a:pt x="253" y="100"/>
                  </a:lnTo>
                  <a:lnTo>
                    <a:pt x="202" y="100"/>
                  </a:lnTo>
                  <a:lnTo>
                    <a:pt x="202" y="49"/>
                  </a:lnTo>
                  <a:close/>
                  <a:moveTo>
                    <a:pt x="151" y="49"/>
                  </a:moveTo>
                  <a:lnTo>
                    <a:pt x="151" y="100"/>
                  </a:lnTo>
                  <a:lnTo>
                    <a:pt x="100" y="100"/>
                  </a:lnTo>
                  <a:lnTo>
                    <a:pt x="100" y="49"/>
                  </a:lnTo>
                  <a:lnTo>
                    <a:pt x="151" y="49"/>
                  </a:lnTo>
                  <a:close/>
                  <a:moveTo>
                    <a:pt x="151" y="49"/>
                  </a:moveTo>
                  <a:lnTo>
                    <a:pt x="15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0"/>
            <p:cNvSpPr>
              <a:spLocks noEditPoints="1"/>
            </p:cNvSpPr>
            <p:nvPr/>
          </p:nvSpPr>
          <p:spPr bwMode="auto">
            <a:xfrm>
              <a:off x="-2776538" y="2170112"/>
              <a:ext cx="1203325" cy="320675"/>
            </a:xfrm>
            <a:custGeom>
              <a:avLst/>
              <a:gdLst>
                <a:gd name="T0" fmla="*/ 0 w 758"/>
                <a:gd name="T1" fmla="*/ 202 h 202"/>
                <a:gd name="T2" fmla="*/ 758 w 758"/>
                <a:gd name="T3" fmla="*/ 202 h 202"/>
                <a:gd name="T4" fmla="*/ 758 w 758"/>
                <a:gd name="T5" fmla="*/ 0 h 202"/>
                <a:gd name="T6" fmla="*/ 0 w 758"/>
                <a:gd name="T7" fmla="*/ 0 h 202"/>
                <a:gd name="T8" fmla="*/ 0 w 758"/>
                <a:gd name="T9" fmla="*/ 202 h 202"/>
                <a:gd name="T10" fmla="*/ 505 w 758"/>
                <a:gd name="T11" fmla="*/ 49 h 202"/>
                <a:gd name="T12" fmla="*/ 555 w 758"/>
                <a:gd name="T13" fmla="*/ 49 h 202"/>
                <a:gd name="T14" fmla="*/ 555 w 758"/>
                <a:gd name="T15" fmla="*/ 100 h 202"/>
                <a:gd name="T16" fmla="*/ 505 w 758"/>
                <a:gd name="T17" fmla="*/ 100 h 202"/>
                <a:gd name="T18" fmla="*/ 505 w 758"/>
                <a:gd name="T19" fmla="*/ 49 h 202"/>
                <a:gd name="T20" fmla="*/ 404 w 758"/>
                <a:gd name="T21" fmla="*/ 49 h 202"/>
                <a:gd name="T22" fmla="*/ 455 w 758"/>
                <a:gd name="T23" fmla="*/ 49 h 202"/>
                <a:gd name="T24" fmla="*/ 455 w 758"/>
                <a:gd name="T25" fmla="*/ 100 h 202"/>
                <a:gd name="T26" fmla="*/ 404 w 758"/>
                <a:gd name="T27" fmla="*/ 100 h 202"/>
                <a:gd name="T28" fmla="*/ 404 w 758"/>
                <a:gd name="T29" fmla="*/ 49 h 202"/>
                <a:gd name="T30" fmla="*/ 304 w 758"/>
                <a:gd name="T31" fmla="*/ 49 h 202"/>
                <a:gd name="T32" fmla="*/ 353 w 758"/>
                <a:gd name="T33" fmla="*/ 49 h 202"/>
                <a:gd name="T34" fmla="*/ 353 w 758"/>
                <a:gd name="T35" fmla="*/ 100 h 202"/>
                <a:gd name="T36" fmla="*/ 304 w 758"/>
                <a:gd name="T37" fmla="*/ 100 h 202"/>
                <a:gd name="T38" fmla="*/ 304 w 758"/>
                <a:gd name="T39" fmla="*/ 49 h 202"/>
                <a:gd name="T40" fmla="*/ 202 w 758"/>
                <a:gd name="T41" fmla="*/ 49 h 202"/>
                <a:gd name="T42" fmla="*/ 253 w 758"/>
                <a:gd name="T43" fmla="*/ 49 h 202"/>
                <a:gd name="T44" fmla="*/ 253 w 758"/>
                <a:gd name="T45" fmla="*/ 100 h 202"/>
                <a:gd name="T46" fmla="*/ 202 w 758"/>
                <a:gd name="T47" fmla="*/ 100 h 202"/>
                <a:gd name="T48" fmla="*/ 202 w 758"/>
                <a:gd name="T49" fmla="*/ 49 h 202"/>
                <a:gd name="T50" fmla="*/ 151 w 758"/>
                <a:gd name="T51" fmla="*/ 49 h 202"/>
                <a:gd name="T52" fmla="*/ 151 w 758"/>
                <a:gd name="T53" fmla="*/ 100 h 202"/>
                <a:gd name="T54" fmla="*/ 100 w 758"/>
                <a:gd name="T55" fmla="*/ 100 h 202"/>
                <a:gd name="T56" fmla="*/ 100 w 758"/>
                <a:gd name="T57" fmla="*/ 49 h 202"/>
                <a:gd name="T58" fmla="*/ 151 w 758"/>
                <a:gd name="T59" fmla="*/ 49 h 202"/>
                <a:gd name="T60" fmla="*/ 151 w 758"/>
                <a:gd name="T61" fmla="*/ 49 h 202"/>
                <a:gd name="T62" fmla="*/ 151 w 758"/>
                <a:gd name="T63" fmla="*/ 4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8" h="202">
                  <a:moveTo>
                    <a:pt x="0" y="202"/>
                  </a:moveTo>
                  <a:lnTo>
                    <a:pt x="758" y="202"/>
                  </a:lnTo>
                  <a:lnTo>
                    <a:pt x="758" y="0"/>
                  </a:lnTo>
                  <a:lnTo>
                    <a:pt x="0" y="0"/>
                  </a:lnTo>
                  <a:lnTo>
                    <a:pt x="0" y="202"/>
                  </a:lnTo>
                  <a:moveTo>
                    <a:pt x="505" y="49"/>
                  </a:moveTo>
                  <a:lnTo>
                    <a:pt x="555" y="49"/>
                  </a:lnTo>
                  <a:lnTo>
                    <a:pt x="555" y="100"/>
                  </a:lnTo>
                  <a:lnTo>
                    <a:pt x="505" y="100"/>
                  </a:lnTo>
                  <a:lnTo>
                    <a:pt x="505" y="49"/>
                  </a:lnTo>
                  <a:moveTo>
                    <a:pt x="404" y="49"/>
                  </a:moveTo>
                  <a:lnTo>
                    <a:pt x="455" y="49"/>
                  </a:lnTo>
                  <a:lnTo>
                    <a:pt x="455" y="100"/>
                  </a:lnTo>
                  <a:lnTo>
                    <a:pt x="404" y="100"/>
                  </a:lnTo>
                  <a:lnTo>
                    <a:pt x="404" y="49"/>
                  </a:lnTo>
                  <a:moveTo>
                    <a:pt x="304" y="49"/>
                  </a:moveTo>
                  <a:lnTo>
                    <a:pt x="353" y="49"/>
                  </a:lnTo>
                  <a:lnTo>
                    <a:pt x="353" y="100"/>
                  </a:lnTo>
                  <a:lnTo>
                    <a:pt x="304" y="100"/>
                  </a:lnTo>
                  <a:lnTo>
                    <a:pt x="304" y="49"/>
                  </a:lnTo>
                  <a:moveTo>
                    <a:pt x="202" y="49"/>
                  </a:moveTo>
                  <a:lnTo>
                    <a:pt x="253" y="49"/>
                  </a:lnTo>
                  <a:lnTo>
                    <a:pt x="253" y="100"/>
                  </a:lnTo>
                  <a:lnTo>
                    <a:pt x="202" y="100"/>
                  </a:lnTo>
                  <a:lnTo>
                    <a:pt x="202" y="49"/>
                  </a:lnTo>
                  <a:moveTo>
                    <a:pt x="151" y="49"/>
                  </a:moveTo>
                  <a:lnTo>
                    <a:pt x="151" y="100"/>
                  </a:lnTo>
                  <a:lnTo>
                    <a:pt x="100" y="100"/>
                  </a:lnTo>
                  <a:lnTo>
                    <a:pt x="100" y="49"/>
                  </a:lnTo>
                  <a:lnTo>
                    <a:pt x="151" y="49"/>
                  </a:lnTo>
                  <a:moveTo>
                    <a:pt x="151" y="49"/>
                  </a:moveTo>
                  <a:lnTo>
                    <a:pt x="151" y="4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869933" y="2181798"/>
            <a:ext cx="299673" cy="302451"/>
            <a:chOff x="10536238" y="5081588"/>
            <a:chExt cx="1370013" cy="1382713"/>
          </a:xfrm>
          <a:solidFill>
            <a:schemeClr val="bg1"/>
          </a:solidFill>
        </p:grpSpPr>
        <p:sp>
          <p:nvSpPr>
            <p:cNvPr id="80" name="Freeform 171"/>
            <p:cNvSpPr>
              <a:spLocks noEditPoints="1"/>
            </p:cNvSpPr>
            <p:nvPr/>
          </p:nvSpPr>
          <p:spPr bwMode="auto">
            <a:xfrm>
              <a:off x="10536238" y="5402263"/>
              <a:ext cx="1370013" cy="744538"/>
            </a:xfrm>
            <a:custGeom>
              <a:avLst/>
              <a:gdLst>
                <a:gd name="T0" fmla="*/ 0 w 560"/>
                <a:gd name="T1" fmla="*/ 304 h 304"/>
                <a:gd name="T2" fmla="*/ 242 w 560"/>
                <a:gd name="T3" fmla="*/ 304 h 304"/>
                <a:gd name="T4" fmla="*/ 345 w 560"/>
                <a:gd name="T5" fmla="*/ 239 h 304"/>
                <a:gd name="T6" fmla="*/ 348 w 560"/>
                <a:gd name="T7" fmla="*/ 239 h 304"/>
                <a:gd name="T8" fmla="*/ 348 w 560"/>
                <a:gd name="T9" fmla="*/ 206 h 304"/>
                <a:gd name="T10" fmla="*/ 223 w 560"/>
                <a:gd name="T11" fmla="*/ 206 h 304"/>
                <a:gd name="T12" fmla="*/ 108 w 560"/>
                <a:gd name="T13" fmla="*/ 91 h 304"/>
                <a:gd name="T14" fmla="*/ 108 w 560"/>
                <a:gd name="T15" fmla="*/ 82 h 304"/>
                <a:gd name="T16" fmla="*/ 206 w 560"/>
                <a:gd name="T17" fmla="*/ 82 h 304"/>
                <a:gd name="T18" fmla="*/ 206 w 560"/>
                <a:gd name="T19" fmla="*/ 91 h 304"/>
                <a:gd name="T20" fmla="*/ 223 w 560"/>
                <a:gd name="T21" fmla="*/ 108 h 304"/>
                <a:gd name="T22" fmla="*/ 348 w 560"/>
                <a:gd name="T23" fmla="*/ 108 h 304"/>
                <a:gd name="T24" fmla="*/ 428 w 560"/>
                <a:gd name="T25" fmla="*/ 304 h 304"/>
                <a:gd name="T26" fmla="*/ 560 w 560"/>
                <a:gd name="T27" fmla="*/ 304 h 304"/>
                <a:gd name="T28" fmla="*/ 560 w 560"/>
                <a:gd name="T29" fmla="*/ 0 h 304"/>
                <a:gd name="T30" fmla="*/ 0 w 560"/>
                <a:gd name="T31" fmla="*/ 0 h 304"/>
                <a:gd name="T32" fmla="*/ 0 w 560"/>
                <a:gd name="T33" fmla="*/ 304 h 304"/>
                <a:gd name="T34" fmla="*/ 0 w 560"/>
                <a:gd name="T35" fmla="*/ 304 h 304"/>
                <a:gd name="T36" fmla="*/ 0 w 560"/>
                <a:gd name="T37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0" h="304">
                  <a:moveTo>
                    <a:pt x="0" y="304"/>
                  </a:moveTo>
                  <a:cubicBezTo>
                    <a:pt x="242" y="304"/>
                    <a:pt x="242" y="304"/>
                    <a:pt x="242" y="304"/>
                  </a:cubicBezTo>
                  <a:cubicBezTo>
                    <a:pt x="260" y="265"/>
                    <a:pt x="300" y="239"/>
                    <a:pt x="345" y="239"/>
                  </a:cubicBezTo>
                  <a:cubicBezTo>
                    <a:pt x="348" y="239"/>
                    <a:pt x="348" y="239"/>
                    <a:pt x="348" y="239"/>
                  </a:cubicBezTo>
                  <a:cubicBezTo>
                    <a:pt x="370" y="238"/>
                    <a:pt x="370" y="207"/>
                    <a:pt x="348" y="206"/>
                  </a:cubicBezTo>
                  <a:cubicBezTo>
                    <a:pt x="223" y="206"/>
                    <a:pt x="223" y="206"/>
                    <a:pt x="223" y="206"/>
                  </a:cubicBezTo>
                  <a:cubicBezTo>
                    <a:pt x="159" y="206"/>
                    <a:pt x="108" y="154"/>
                    <a:pt x="108" y="91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10" y="17"/>
                    <a:pt x="204" y="17"/>
                    <a:pt x="206" y="82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6" y="100"/>
                    <a:pt x="214" y="108"/>
                    <a:pt x="223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451" y="107"/>
                    <a:pt x="501" y="234"/>
                    <a:pt x="428" y="304"/>
                  </a:cubicBezTo>
                  <a:cubicBezTo>
                    <a:pt x="560" y="304"/>
                    <a:pt x="560" y="304"/>
                    <a:pt x="560" y="304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04"/>
                  </a:lnTo>
                  <a:close/>
                  <a:moveTo>
                    <a:pt x="0" y="304"/>
                  </a:moveTo>
                  <a:cubicBezTo>
                    <a:pt x="0" y="304"/>
                    <a:pt x="0" y="304"/>
                    <a:pt x="0" y="3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72"/>
            <p:cNvSpPr>
              <a:spLocks noEditPoints="1"/>
            </p:cNvSpPr>
            <p:nvPr/>
          </p:nvSpPr>
          <p:spPr bwMode="auto">
            <a:xfrm>
              <a:off x="10536238" y="5081588"/>
              <a:ext cx="1370013" cy="242888"/>
            </a:xfrm>
            <a:custGeom>
              <a:avLst/>
              <a:gdLst>
                <a:gd name="T0" fmla="*/ 863 w 863"/>
                <a:gd name="T1" fmla="*/ 51 h 153"/>
                <a:gd name="T2" fmla="*/ 376 w 863"/>
                <a:gd name="T3" fmla="*/ 51 h 153"/>
                <a:gd name="T4" fmla="*/ 293 w 863"/>
                <a:gd name="T5" fmla="*/ 0 h 153"/>
                <a:gd name="T6" fmla="*/ 0 w 863"/>
                <a:gd name="T7" fmla="*/ 0 h 153"/>
                <a:gd name="T8" fmla="*/ 0 w 863"/>
                <a:gd name="T9" fmla="*/ 153 h 153"/>
                <a:gd name="T10" fmla="*/ 863 w 863"/>
                <a:gd name="T11" fmla="*/ 153 h 153"/>
                <a:gd name="T12" fmla="*/ 863 w 863"/>
                <a:gd name="T13" fmla="*/ 51 h 153"/>
                <a:gd name="T14" fmla="*/ 863 w 863"/>
                <a:gd name="T15" fmla="*/ 51 h 153"/>
                <a:gd name="T16" fmla="*/ 863 w 863"/>
                <a:gd name="T1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153">
                  <a:moveTo>
                    <a:pt x="863" y="51"/>
                  </a:moveTo>
                  <a:lnTo>
                    <a:pt x="376" y="51"/>
                  </a:lnTo>
                  <a:lnTo>
                    <a:pt x="293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863" y="153"/>
                  </a:lnTo>
                  <a:lnTo>
                    <a:pt x="863" y="51"/>
                  </a:lnTo>
                  <a:close/>
                  <a:moveTo>
                    <a:pt x="863" y="51"/>
                  </a:moveTo>
                  <a:lnTo>
                    <a:pt x="86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73"/>
            <p:cNvSpPr>
              <a:spLocks noEditPoints="1"/>
            </p:cNvSpPr>
            <p:nvPr/>
          </p:nvSpPr>
          <p:spPr bwMode="auto">
            <a:xfrm>
              <a:off x="10536238" y="5081588"/>
              <a:ext cx="1370013" cy="242888"/>
            </a:xfrm>
            <a:custGeom>
              <a:avLst/>
              <a:gdLst>
                <a:gd name="T0" fmla="*/ 863 w 863"/>
                <a:gd name="T1" fmla="*/ 51 h 153"/>
                <a:gd name="T2" fmla="*/ 376 w 863"/>
                <a:gd name="T3" fmla="*/ 51 h 153"/>
                <a:gd name="T4" fmla="*/ 293 w 863"/>
                <a:gd name="T5" fmla="*/ 0 h 153"/>
                <a:gd name="T6" fmla="*/ 0 w 863"/>
                <a:gd name="T7" fmla="*/ 0 h 153"/>
                <a:gd name="T8" fmla="*/ 0 w 863"/>
                <a:gd name="T9" fmla="*/ 153 h 153"/>
                <a:gd name="T10" fmla="*/ 863 w 863"/>
                <a:gd name="T11" fmla="*/ 153 h 153"/>
                <a:gd name="T12" fmla="*/ 863 w 863"/>
                <a:gd name="T13" fmla="*/ 51 h 153"/>
                <a:gd name="T14" fmla="*/ 863 w 863"/>
                <a:gd name="T15" fmla="*/ 51 h 153"/>
                <a:gd name="T16" fmla="*/ 863 w 863"/>
                <a:gd name="T1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153">
                  <a:moveTo>
                    <a:pt x="863" y="51"/>
                  </a:moveTo>
                  <a:lnTo>
                    <a:pt x="376" y="51"/>
                  </a:lnTo>
                  <a:lnTo>
                    <a:pt x="293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863" y="153"/>
                  </a:lnTo>
                  <a:lnTo>
                    <a:pt x="863" y="51"/>
                  </a:lnTo>
                  <a:moveTo>
                    <a:pt x="863" y="51"/>
                  </a:moveTo>
                  <a:lnTo>
                    <a:pt x="863" y="5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74"/>
            <p:cNvSpPr>
              <a:spLocks noEditPoints="1"/>
            </p:cNvSpPr>
            <p:nvPr/>
          </p:nvSpPr>
          <p:spPr bwMode="auto">
            <a:xfrm>
              <a:off x="10880725" y="5551488"/>
              <a:ext cx="773113" cy="912813"/>
            </a:xfrm>
            <a:custGeom>
              <a:avLst/>
              <a:gdLst>
                <a:gd name="T0" fmla="*/ 204 w 316"/>
                <a:gd name="T1" fmla="*/ 243 h 373"/>
                <a:gd name="T2" fmla="*/ 207 w 316"/>
                <a:gd name="T3" fmla="*/ 243 h 373"/>
                <a:gd name="T4" fmla="*/ 207 w 316"/>
                <a:gd name="T5" fmla="*/ 79 h 373"/>
                <a:gd name="T6" fmla="*/ 82 w 316"/>
                <a:gd name="T7" fmla="*/ 79 h 373"/>
                <a:gd name="T8" fmla="*/ 33 w 316"/>
                <a:gd name="T9" fmla="*/ 30 h 373"/>
                <a:gd name="T10" fmla="*/ 33 w 316"/>
                <a:gd name="T11" fmla="*/ 21 h 373"/>
                <a:gd name="T12" fmla="*/ 0 w 316"/>
                <a:gd name="T13" fmla="*/ 21 h 373"/>
                <a:gd name="T14" fmla="*/ 0 w 316"/>
                <a:gd name="T15" fmla="*/ 30 h 373"/>
                <a:gd name="T16" fmla="*/ 82 w 316"/>
                <a:gd name="T17" fmla="*/ 112 h 373"/>
                <a:gd name="T18" fmla="*/ 207 w 316"/>
                <a:gd name="T19" fmla="*/ 112 h 373"/>
                <a:gd name="T20" fmla="*/ 207 w 316"/>
                <a:gd name="T21" fmla="*/ 210 h 373"/>
                <a:gd name="T22" fmla="*/ 204 w 316"/>
                <a:gd name="T23" fmla="*/ 210 h 373"/>
                <a:gd name="T24" fmla="*/ 122 w 316"/>
                <a:gd name="T25" fmla="*/ 292 h 373"/>
                <a:gd name="T26" fmla="*/ 122 w 316"/>
                <a:gd name="T27" fmla="*/ 351 h 373"/>
                <a:gd name="T28" fmla="*/ 155 w 316"/>
                <a:gd name="T29" fmla="*/ 351 h 373"/>
                <a:gd name="T30" fmla="*/ 155 w 316"/>
                <a:gd name="T31" fmla="*/ 292 h 373"/>
                <a:gd name="T32" fmla="*/ 204 w 316"/>
                <a:gd name="T33" fmla="*/ 243 h 373"/>
                <a:gd name="T34" fmla="*/ 204 w 316"/>
                <a:gd name="T35" fmla="*/ 243 h 373"/>
                <a:gd name="T36" fmla="*/ 204 w 316"/>
                <a:gd name="T37" fmla="*/ 24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373">
                  <a:moveTo>
                    <a:pt x="204" y="243"/>
                  </a:moveTo>
                  <a:cubicBezTo>
                    <a:pt x="207" y="243"/>
                    <a:pt x="207" y="243"/>
                    <a:pt x="207" y="243"/>
                  </a:cubicBezTo>
                  <a:cubicBezTo>
                    <a:pt x="316" y="239"/>
                    <a:pt x="316" y="83"/>
                    <a:pt x="207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55" y="79"/>
                    <a:pt x="33" y="57"/>
                    <a:pt x="33" y="3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0"/>
                    <a:pt x="1" y="0"/>
                    <a:pt x="0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5"/>
                    <a:pt x="37" y="112"/>
                    <a:pt x="82" y="112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72" y="115"/>
                    <a:pt x="272" y="208"/>
                    <a:pt x="207" y="210"/>
                  </a:cubicBezTo>
                  <a:cubicBezTo>
                    <a:pt x="204" y="210"/>
                    <a:pt x="204" y="210"/>
                    <a:pt x="204" y="210"/>
                  </a:cubicBezTo>
                  <a:cubicBezTo>
                    <a:pt x="159" y="210"/>
                    <a:pt x="122" y="247"/>
                    <a:pt x="122" y="292"/>
                  </a:cubicBezTo>
                  <a:cubicBezTo>
                    <a:pt x="122" y="351"/>
                    <a:pt x="122" y="351"/>
                    <a:pt x="122" y="351"/>
                  </a:cubicBezTo>
                  <a:cubicBezTo>
                    <a:pt x="123" y="373"/>
                    <a:pt x="154" y="373"/>
                    <a:pt x="155" y="351"/>
                  </a:cubicBezTo>
                  <a:cubicBezTo>
                    <a:pt x="155" y="292"/>
                    <a:pt x="155" y="292"/>
                    <a:pt x="155" y="292"/>
                  </a:cubicBezTo>
                  <a:cubicBezTo>
                    <a:pt x="155" y="265"/>
                    <a:pt x="177" y="243"/>
                    <a:pt x="204" y="243"/>
                  </a:cubicBezTo>
                  <a:close/>
                  <a:moveTo>
                    <a:pt x="204" y="243"/>
                  </a:moveTo>
                  <a:cubicBezTo>
                    <a:pt x="204" y="243"/>
                    <a:pt x="204" y="243"/>
                    <a:pt x="204" y="2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E70D03C-1E38-FFA2-6CFC-CA9A07A3E538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Segurança Fora do Escritório</a:t>
            </a: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0787FA90-D3ED-D836-E653-0BE167B6FFF6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5">
            <a:extLst>
              <a:ext uri="{FF2B5EF4-FFF2-40B4-BE49-F238E27FC236}">
                <a16:creationId xmlns:a16="http://schemas.microsoft.com/office/drawing/2014/main" id="{9643CD25-44A2-75FE-3620-942B5AA24B39}"/>
              </a:ext>
            </a:extLst>
          </p:cNvPr>
          <p:cNvGrpSpPr/>
          <p:nvPr/>
        </p:nvGrpSpPr>
        <p:grpSpPr>
          <a:xfrm>
            <a:off x="6098742" y="2104949"/>
            <a:ext cx="252000" cy="324000"/>
            <a:chOff x="6226175" y="8843962"/>
            <a:chExt cx="1193800" cy="1500188"/>
          </a:xfrm>
          <a:solidFill>
            <a:schemeClr val="bg1"/>
          </a:solidFill>
        </p:grpSpPr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6F980DD9-0D5F-4026-F222-8B8B1C58C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9375" y="8843962"/>
              <a:ext cx="787400" cy="652463"/>
            </a:xfrm>
            <a:custGeom>
              <a:avLst/>
              <a:gdLst>
                <a:gd name="T0" fmla="*/ 99 w 322"/>
                <a:gd name="T1" fmla="*/ 213 h 267"/>
                <a:gd name="T2" fmla="*/ 223 w 322"/>
                <a:gd name="T3" fmla="*/ 213 h 267"/>
                <a:gd name="T4" fmla="*/ 223 w 322"/>
                <a:gd name="T5" fmla="*/ 267 h 267"/>
                <a:gd name="T6" fmla="*/ 322 w 322"/>
                <a:gd name="T7" fmla="*/ 267 h 267"/>
                <a:gd name="T8" fmla="*/ 322 w 322"/>
                <a:gd name="T9" fmla="*/ 213 h 267"/>
                <a:gd name="T10" fmla="*/ 0 w 322"/>
                <a:gd name="T11" fmla="*/ 213 h 267"/>
                <a:gd name="T12" fmla="*/ 0 w 322"/>
                <a:gd name="T13" fmla="*/ 267 h 267"/>
                <a:gd name="T14" fmla="*/ 99 w 322"/>
                <a:gd name="T15" fmla="*/ 267 h 267"/>
                <a:gd name="T16" fmla="*/ 99 w 322"/>
                <a:gd name="T17" fmla="*/ 213 h 267"/>
                <a:gd name="T18" fmla="*/ 99 w 322"/>
                <a:gd name="T19" fmla="*/ 213 h 267"/>
                <a:gd name="T20" fmla="*/ 99 w 322"/>
                <a:gd name="T21" fmla="*/ 21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267">
                  <a:moveTo>
                    <a:pt x="99" y="213"/>
                  </a:moveTo>
                  <a:cubicBezTo>
                    <a:pt x="102" y="130"/>
                    <a:pt x="220" y="130"/>
                    <a:pt x="223" y="213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2" y="213"/>
                    <a:pt x="322" y="213"/>
                    <a:pt x="322" y="213"/>
                  </a:cubicBezTo>
                  <a:cubicBezTo>
                    <a:pt x="314" y="0"/>
                    <a:pt x="8" y="0"/>
                    <a:pt x="0" y="213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99" y="267"/>
                    <a:pt x="99" y="267"/>
                    <a:pt x="99" y="267"/>
                  </a:cubicBezTo>
                  <a:lnTo>
                    <a:pt x="99" y="213"/>
                  </a:lnTo>
                  <a:close/>
                  <a:moveTo>
                    <a:pt x="99" y="213"/>
                  </a:moveTo>
                  <a:cubicBezTo>
                    <a:pt x="99" y="213"/>
                    <a:pt x="99" y="213"/>
                    <a:pt x="99" y="2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AFAF3941-2CFC-72B1-DDD6-40B3836D7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888" y="9812337"/>
              <a:ext cx="714375" cy="239713"/>
            </a:xfrm>
            <a:custGeom>
              <a:avLst/>
              <a:gdLst>
                <a:gd name="T0" fmla="*/ 450 w 450"/>
                <a:gd name="T1" fmla="*/ 0 h 151"/>
                <a:gd name="T2" fmla="*/ 0 w 450"/>
                <a:gd name="T3" fmla="*/ 0 h 151"/>
                <a:gd name="T4" fmla="*/ 0 w 450"/>
                <a:gd name="T5" fmla="*/ 151 h 151"/>
                <a:gd name="T6" fmla="*/ 450 w 450"/>
                <a:gd name="T7" fmla="*/ 151 h 151"/>
                <a:gd name="T8" fmla="*/ 450 w 450"/>
                <a:gd name="T9" fmla="*/ 0 h 151"/>
                <a:gd name="T10" fmla="*/ 98 w 450"/>
                <a:gd name="T11" fmla="*/ 100 h 151"/>
                <a:gd name="T12" fmla="*/ 47 w 450"/>
                <a:gd name="T13" fmla="*/ 100 h 151"/>
                <a:gd name="T14" fmla="*/ 47 w 450"/>
                <a:gd name="T15" fmla="*/ 51 h 151"/>
                <a:gd name="T16" fmla="*/ 98 w 450"/>
                <a:gd name="T17" fmla="*/ 51 h 151"/>
                <a:gd name="T18" fmla="*/ 98 w 450"/>
                <a:gd name="T19" fmla="*/ 100 h 151"/>
                <a:gd name="T20" fmla="*/ 200 w 450"/>
                <a:gd name="T21" fmla="*/ 100 h 151"/>
                <a:gd name="T22" fmla="*/ 149 w 450"/>
                <a:gd name="T23" fmla="*/ 100 h 151"/>
                <a:gd name="T24" fmla="*/ 149 w 450"/>
                <a:gd name="T25" fmla="*/ 51 h 151"/>
                <a:gd name="T26" fmla="*/ 200 w 450"/>
                <a:gd name="T27" fmla="*/ 51 h 151"/>
                <a:gd name="T28" fmla="*/ 200 w 450"/>
                <a:gd name="T29" fmla="*/ 100 h 151"/>
                <a:gd name="T30" fmla="*/ 300 w 450"/>
                <a:gd name="T31" fmla="*/ 100 h 151"/>
                <a:gd name="T32" fmla="*/ 249 w 450"/>
                <a:gd name="T33" fmla="*/ 100 h 151"/>
                <a:gd name="T34" fmla="*/ 249 w 450"/>
                <a:gd name="T35" fmla="*/ 51 h 151"/>
                <a:gd name="T36" fmla="*/ 300 w 450"/>
                <a:gd name="T37" fmla="*/ 51 h 151"/>
                <a:gd name="T38" fmla="*/ 300 w 450"/>
                <a:gd name="T39" fmla="*/ 100 h 151"/>
                <a:gd name="T40" fmla="*/ 402 w 450"/>
                <a:gd name="T41" fmla="*/ 100 h 151"/>
                <a:gd name="T42" fmla="*/ 351 w 450"/>
                <a:gd name="T43" fmla="*/ 100 h 151"/>
                <a:gd name="T44" fmla="*/ 351 w 450"/>
                <a:gd name="T45" fmla="*/ 51 h 151"/>
                <a:gd name="T46" fmla="*/ 402 w 450"/>
                <a:gd name="T47" fmla="*/ 51 h 151"/>
                <a:gd name="T48" fmla="*/ 402 w 450"/>
                <a:gd name="T49" fmla="*/ 100 h 151"/>
                <a:gd name="T50" fmla="*/ 402 w 450"/>
                <a:gd name="T51" fmla="*/ 100 h 151"/>
                <a:gd name="T52" fmla="*/ 402 w 450"/>
                <a:gd name="T5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0" h="151">
                  <a:moveTo>
                    <a:pt x="450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50" y="151"/>
                  </a:lnTo>
                  <a:lnTo>
                    <a:pt x="450" y="0"/>
                  </a:lnTo>
                  <a:close/>
                  <a:moveTo>
                    <a:pt x="98" y="100"/>
                  </a:moveTo>
                  <a:lnTo>
                    <a:pt x="47" y="100"/>
                  </a:lnTo>
                  <a:lnTo>
                    <a:pt x="47" y="51"/>
                  </a:lnTo>
                  <a:lnTo>
                    <a:pt x="98" y="51"/>
                  </a:lnTo>
                  <a:lnTo>
                    <a:pt x="98" y="100"/>
                  </a:lnTo>
                  <a:close/>
                  <a:moveTo>
                    <a:pt x="200" y="100"/>
                  </a:moveTo>
                  <a:lnTo>
                    <a:pt x="149" y="100"/>
                  </a:lnTo>
                  <a:lnTo>
                    <a:pt x="149" y="51"/>
                  </a:lnTo>
                  <a:lnTo>
                    <a:pt x="200" y="51"/>
                  </a:lnTo>
                  <a:lnTo>
                    <a:pt x="200" y="100"/>
                  </a:lnTo>
                  <a:close/>
                  <a:moveTo>
                    <a:pt x="300" y="100"/>
                  </a:moveTo>
                  <a:lnTo>
                    <a:pt x="249" y="100"/>
                  </a:lnTo>
                  <a:lnTo>
                    <a:pt x="249" y="51"/>
                  </a:lnTo>
                  <a:lnTo>
                    <a:pt x="300" y="51"/>
                  </a:lnTo>
                  <a:lnTo>
                    <a:pt x="300" y="100"/>
                  </a:lnTo>
                  <a:close/>
                  <a:moveTo>
                    <a:pt x="402" y="100"/>
                  </a:moveTo>
                  <a:lnTo>
                    <a:pt x="351" y="100"/>
                  </a:lnTo>
                  <a:lnTo>
                    <a:pt x="351" y="51"/>
                  </a:lnTo>
                  <a:lnTo>
                    <a:pt x="402" y="51"/>
                  </a:lnTo>
                  <a:lnTo>
                    <a:pt x="402" y="100"/>
                  </a:lnTo>
                  <a:close/>
                  <a:moveTo>
                    <a:pt x="402" y="100"/>
                  </a:moveTo>
                  <a:lnTo>
                    <a:pt x="40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EC202CF4-6AB9-62E5-2CF0-297C58240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888" y="9812337"/>
              <a:ext cx="714375" cy="239713"/>
            </a:xfrm>
            <a:custGeom>
              <a:avLst/>
              <a:gdLst>
                <a:gd name="T0" fmla="*/ 450 w 450"/>
                <a:gd name="T1" fmla="*/ 0 h 151"/>
                <a:gd name="T2" fmla="*/ 0 w 450"/>
                <a:gd name="T3" fmla="*/ 0 h 151"/>
                <a:gd name="T4" fmla="*/ 0 w 450"/>
                <a:gd name="T5" fmla="*/ 151 h 151"/>
                <a:gd name="T6" fmla="*/ 450 w 450"/>
                <a:gd name="T7" fmla="*/ 151 h 151"/>
                <a:gd name="T8" fmla="*/ 450 w 450"/>
                <a:gd name="T9" fmla="*/ 0 h 151"/>
                <a:gd name="T10" fmla="*/ 98 w 450"/>
                <a:gd name="T11" fmla="*/ 100 h 151"/>
                <a:gd name="T12" fmla="*/ 47 w 450"/>
                <a:gd name="T13" fmla="*/ 100 h 151"/>
                <a:gd name="T14" fmla="*/ 47 w 450"/>
                <a:gd name="T15" fmla="*/ 51 h 151"/>
                <a:gd name="T16" fmla="*/ 98 w 450"/>
                <a:gd name="T17" fmla="*/ 51 h 151"/>
                <a:gd name="T18" fmla="*/ 98 w 450"/>
                <a:gd name="T19" fmla="*/ 100 h 151"/>
                <a:gd name="T20" fmla="*/ 200 w 450"/>
                <a:gd name="T21" fmla="*/ 100 h 151"/>
                <a:gd name="T22" fmla="*/ 149 w 450"/>
                <a:gd name="T23" fmla="*/ 100 h 151"/>
                <a:gd name="T24" fmla="*/ 149 w 450"/>
                <a:gd name="T25" fmla="*/ 51 h 151"/>
                <a:gd name="T26" fmla="*/ 200 w 450"/>
                <a:gd name="T27" fmla="*/ 51 h 151"/>
                <a:gd name="T28" fmla="*/ 200 w 450"/>
                <a:gd name="T29" fmla="*/ 100 h 151"/>
                <a:gd name="T30" fmla="*/ 300 w 450"/>
                <a:gd name="T31" fmla="*/ 100 h 151"/>
                <a:gd name="T32" fmla="*/ 249 w 450"/>
                <a:gd name="T33" fmla="*/ 100 h 151"/>
                <a:gd name="T34" fmla="*/ 249 w 450"/>
                <a:gd name="T35" fmla="*/ 51 h 151"/>
                <a:gd name="T36" fmla="*/ 300 w 450"/>
                <a:gd name="T37" fmla="*/ 51 h 151"/>
                <a:gd name="T38" fmla="*/ 300 w 450"/>
                <a:gd name="T39" fmla="*/ 100 h 151"/>
                <a:gd name="T40" fmla="*/ 402 w 450"/>
                <a:gd name="T41" fmla="*/ 100 h 151"/>
                <a:gd name="T42" fmla="*/ 351 w 450"/>
                <a:gd name="T43" fmla="*/ 100 h 151"/>
                <a:gd name="T44" fmla="*/ 351 w 450"/>
                <a:gd name="T45" fmla="*/ 51 h 151"/>
                <a:gd name="T46" fmla="*/ 402 w 450"/>
                <a:gd name="T47" fmla="*/ 51 h 151"/>
                <a:gd name="T48" fmla="*/ 402 w 450"/>
                <a:gd name="T49" fmla="*/ 100 h 151"/>
                <a:gd name="T50" fmla="*/ 402 w 450"/>
                <a:gd name="T51" fmla="*/ 100 h 151"/>
                <a:gd name="T52" fmla="*/ 402 w 450"/>
                <a:gd name="T5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0" h="151">
                  <a:moveTo>
                    <a:pt x="450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50" y="151"/>
                  </a:lnTo>
                  <a:lnTo>
                    <a:pt x="450" y="0"/>
                  </a:lnTo>
                  <a:moveTo>
                    <a:pt x="98" y="100"/>
                  </a:moveTo>
                  <a:lnTo>
                    <a:pt x="47" y="100"/>
                  </a:lnTo>
                  <a:lnTo>
                    <a:pt x="47" y="51"/>
                  </a:lnTo>
                  <a:lnTo>
                    <a:pt x="98" y="51"/>
                  </a:lnTo>
                  <a:lnTo>
                    <a:pt x="98" y="100"/>
                  </a:lnTo>
                  <a:moveTo>
                    <a:pt x="200" y="100"/>
                  </a:moveTo>
                  <a:lnTo>
                    <a:pt x="149" y="100"/>
                  </a:lnTo>
                  <a:lnTo>
                    <a:pt x="149" y="51"/>
                  </a:lnTo>
                  <a:lnTo>
                    <a:pt x="200" y="51"/>
                  </a:lnTo>
                  <a:lnTo>
                    <a:pt x="200" y="100"/>
                  </a:lnTo>
                  <a:moveTo>
                    <a:pt x="300" y="100"/>
                  </a:moveTo>
                  <a:lnTo>
                    <a:pt x="249" y="100"/>
                  </a:lnTo>
                  <a:lnTo>
                    <a:pt x="249" y="51"/>
                  </a:lnTo>
                  <a:lnTo>
                    <a:pt x="300" y="51"/>
                  </a:lnTo>
                  <a:lnTo>
                    <a:pt x="300" y="100"/>
                  </a:lnTo>
                  <a:moveTo>
                    <a:pt x="402" y="100"/>
                  </a:moveTo>
                  <a:lnTo>
                    <a:pt x="351" y="100"/>
                  </a:lnTo>
                  <a:lnTo>
                    <a:pt x="351" y="51"/>
                  </a:lnTo>
                  <a:lnTo>
                    <a:pt x="402" y="51"/>
                  </a:lnTo>
                  <a:lnTo>
                    <a:pt x="402" y="100"/>
                  </a:lnTo>
                  <a:moveTo>
                    <a:pt x="402" y="100"/>
                  </a:moveTo>
                  <a:lnTo>
                    <a:pt x="402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F23DCEE9-8C79-41A9-8A52-B4FF7015E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6175" y="9575800"/>
              <a:ext cx="1193800" cy="768350"/>
            </a:xfrm>
            <a:custGeom>
              <a:avLst/>
              <a:gdLst>
                <a:gd name="T0" fmla="*/ 0 w 752"/>
                <a:gd name="T1" fmla="*/ 484 h 484"/>
                <a:gd name="T2" fmla="*/ 752 w 752"/>
                <a:gd name="T3" fmla="*/ 484 h 484"/>
                <a:gd name="T4" fmla="*/ 752 w 752"/>
                <a:gd name="T5" fmla="*/ 0 h 484"/>
                <a:gd name="T6" fmla="*/ 0 w 752"/>
                <a:gd name="T7" fmla="*/ 0 h 484"/>
                <a:gd name="T8" fmla="*/ 0 w 752"/>
                <a:gd name="T9" fmla="*/ 484 h 484"/>
                <a:gd name="T10" fmla="*/ 651 w 752"/>
                <a:gd name="T11" fmla="*/ 98 h 484"/>
                <a:gd name="T12" fmla="*/ 651 w 752"/>
                <a:gd name="T13" fmla="*/ 351 h 484"/>
                <a:gd name="T14" fmla="*/ 100 w 752"/>
                <a:gd name="T15" fmla="*/ 351 h 484"/>
                <a:gd name="T16" fmla="*/ 100 w 752"/>
                <a:gd name="T17" fmla="*/ 98 h 484"/>
                <a:gd name="T18" fmla="*/ 651 w 752"/>
                <a:gd name="T19" fmla="*/ 98 h 484"/>
                <a:gd name="T20" fmla="*/ 651 w 752"/>
                <a:gd name="T21" fmla="*/ 98 h 484"/>
                <a:gd name="T22" fmla="*/ 651 w 752"/>
                <a:gd name="T23" fmla="*/ 9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484">
                  <a:moveTo>
                    <a:pt x="0" y="484"/>
                  </a:moveTo>
                  <a:lnTo>
                    <a:pt x="752" y="484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484"/>
                  </a:lnTo>
                  <a:close/>
                  <a:moveTo>
                    <a:pt x="651" y="98"/>
                  </a:moveTo>
                  <a:lnTo>
                    <a:pt x="651" y="351"/>
                  </a:lnTo>
                  <a:lnTo>
                    <a:pt x="100" y="351"/>
                  </a:lnTo>
                  <a:lnTo>
                    <a:pt x="100" y="98"/>
                  </a:lnTo>
                  <a:lnTo>
                    <a:pt x="651" y="98"/>
                  </a:lnTo>
                  <a:close/>
                  <a:moveTo>
                    <a:pt x="651" y="98"/>
                  </a:moveTo>
                  <a:lnTo>
                    <a:pt x="651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9C10F291-73B4-BFBD-B17E-4AC9B24AB6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6175" y="9575800"/>
              <a:ext cx="1193800" cy="768350"/>
            </a:xfrm>
            <a:custGeom>
              <a:avLst/>
              <a:gdLst>
                <a:gd name="T0" fmla="*/ 0 w 752"/>
                <a:gd name="T1" fmla="*/ 484 h 484"/>
                <a:gd name="T2" fmla="*/ 752 w 752"/>
                <a:gd name="T3" fmla="*/ 484 h 484"/>
                <a:gd name="T4" fmla="*/ 752 w 752"/>
                <a:gd name="T5" fmla="*/ 0 h 484"/>
                <a:gd name="T6" fmla="*/ 0 w 752"/>
                <a:gd name="T7" fmla="*/ 0 h 484"/>
                <a:gd name="T8" fmla="*/ 0 w 752"/>
                <a:gd name="T9" fmla="*/ 484 h 484"/>
                <a:gd name="T10" fmla="*/ 651 w 752"/>
                <a:gd name="T11" fmla="*/ 98 h 484"/>
                <a:gd name="T12" fmla="*/ 651 w 752"/>
                <a:gd name="T13" fmla="*/ 351 h 484"/>
                <a:gd name="T14" fmla="*/ 100 w 752"/>
                <a:gd name="T15" fmla="*/ 351 h 484"/>
                <a:gd name="T16" fmla="*/ 100 w 752"/>
                <a:gd name="T17" fmla="*/ 98 h 484"/>
                <a:gd name="T18" fmla="*/ 651 w 752"/>
                <a:gd name="T19" fmla="*/ 98 h 484"/>
                <a:gd name="T20" fmla="*/ 651 w 752"/>
                <a:gd name="T21" fmla="*/ 98 h 484"/>
                <a:gd name="T22" fmla="*/ 651 w 752"/>
                <a:gd name="T23" fmla="*/ 9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484">
                  <a:moveTo>
                    <a:pt x="0" y="484"/>
                  </a:moveTo>
                  <a:lnTo>
                    <a:pt x="752" y="484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484"/>
                  </a:lnTo>
                  <a:moveTo>
                    <a:pt x="651" y="98"/>
                  </a:moveTo>
                  <a:lnTo>
                    <a:pt x="651" y="351"/>
                  </a:lnTo>
                  <a:lnTo>
                    <a:pt x="100" y="351"/>
                  </a:lnTo>
                  <a:lnTo>
                    <a:pt x="100" y="98"/>
                  </a:lnTo>
                  <a:lnTo>
                    <a:pt x="651" y="98"/>
                  </a:lnTo>
                  <a:moveTo>
                    <a:pt x="651" y="98"/>
                  </a:moveTo>
                  <a:lnTo>
                    <a:pt x="651" y="9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5" name="Group 47">
            <a:extLst>
              <a:ext uri="{FF2B5EF4-FFF2-40B4-BE49-F238E27FC236}">
                <a16:creationId xmlns:a16="http://schemas.microsoft.com/office/drawing/2014/main" id="{B3ABAC2E-736A-39B0-907C-9200533E2015}"/>
              </a:ext>
            </a:extLst>
          </p:cNvPr>
          <p:cNvGrpSpPr/>
          <p:nvPr/>
        </p:nvGrpSpPr>
        <p:grpSpPr>
          <a:xfrm>
            <a:off x="2745238" y="3169599"/>
            <a:ext cx="288000" cy="324000"/>
            <a:chOff x="9261475" y="8972550"/>
            <a:chExt cx="1039813" cy="1371600"/>
          </a:xfrm>
          <a:solidFill>
            <a:schemeClr val="bg1"/>
          </a:solidFill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05DD437D-B799-1BEA-182C-DB61D4C88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3438" y="9537700"/>
              <a:ext cx="134938" cy="238125"/>
            </a:xfrm>
            <a:custGeom>
              <a:avLst/>
              <a:gdLst>
                <a:gd name="T0" fmla="*/ 0 w 55"/>
                <a:gd name="T1" fmla="*/ 24 h 97"/>
                <a:gd name="T2" fmla="*/ 6 w 55"/>
                <a:gd name="T3" fmla="*/ 40 h 97"/>
                <a:gd name="T4" fmla="*/ 10 w 55"/>
                <a:gd name="T5" fmla="*/ 45 h 97"/>
                <a:gd name="T6" fmla="*/ 10 w 55"/>
                <a:gd name="T7" fmla="*/ 97 h 97"/>
                <a:gd name="T8" fmla="*/ 37 w 55"/>
                <a:gd name="T9" fmla="*/ 97 h 97"/>
                <a:gd name="T10" fmla="*/ 37 w 55"/>
                <a:gd name="T11" fmla="*/ 45 h 97"/>
                <a:gd name="T12" fmla="*/ 41 w 55"/>
                <a:gd name="T13" fmla="*/ 40 h 97"/>
                <a:gd name="T14" fmla="*/ 24 w 55"/>
                <a:gd name="T15" fmla="*/ 1 h 97"/>
                <a:gd name="T16" fmla="*/ 0 w 55"/>
                <a:gd name="T17" fmla="*/ 24 h 97"/>
                <a:gd name="T18" fmla="*/ 0 w 55"/>
                <a:gd name="T19" fmla="*/ 24 h 97"/>
                <a:gd name="T20" fmla="*/ 0 w 55"/>
                <a:gd name="T2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97">
                  <a:moveTo>
                    <a:pt x="0" y="24"/>
                  </a:moveTo>
                  <a:cubicBezTo>
                    <a:pt x="0" y="30"/>
                    <a:pt x="2" y="36"/>
                    <a:pt x="6" y="40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26"/>
                    <a:pt x="44" y="0"/>
                    <a:pt x="24" y="1"/>
                  </a:cubicBezTo>
                  <a:cubicBezTo>
                    <a:pt x="10" y="1"/>
                    <a:pt x="0" y="11"/>
                    <a:pt x="0" y="24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B0341C04-A3CD-DFA1-3C9F-8FEE88383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2775" y="9224962"/>
              <a:ext cx="555625" cy="862013"/>
            </a:xfrm>
            <a:custGeom>
              <a:avLst/>
              <a:gdLst>
                <a:gd name="T0" fmla="*/ 1 w 227"/>
                <a:gd name="T1" fmla="*/ 39 h 352"/>
                <a:gd name="T2" fmla="*/ 1 w 227"/>
                <a:gd name="T3" fmla="*/ 203 h 352"/>
                <a:gd name="T4" fmla="*/ 112 w 227"/>
                <a:gd name="T5" fmla="*/ 352 h 352"/>
                <a:gd name="T6" fmla="*/ 114 w 227"/>
                <a:gd name="T7" fmla="*/ 352 h 352"/>
                <a:gd name="T8" fmla="*/ 115 w 227"/>
                <a:gd name="T9" fmla="*/ 352 h 352"/>
                <a:gd name="T10" fmla="*/ 226 w 227"/>
                <a:gd name="T11" fmla="*/ 203 h 352"/>
                <a:gd name="T12" fmla="*/ 226 w 227"/>
                <a:gd name="T13" fmla="*/ 39 h 352"/>
                <a:gd name="T14" fmla="*/ 114 w 227"/>
                <a:gd name="T15" fmla="*/ 0 h 352"/>
                <a:gd name="T16" fmla="*/ 1 w 227"/>
                <a:gd name="T17" fmla="*/ 39 h 352"/>
                <a:gd name="T18" fmla="*/ 170 w 227"/>
                <a:gd name="T19" fmla="*/ 152 h 352"/>
                <a:gd name="T20" fmla="*/ 159 w 227"/>
                <a:gd name="T21" fmla="*/ 185 h 352"/>
                <a:gd name="T22" fmla="*/ 159 w 227"/>
                <a:gd name="T23" fmla="*/ 258 h 352"/>
                <a:gd name="T24" fmla="*/ 68 w 227"/>
                <a:gd name="T25" fmla="*/ 258 h 352"/>
                <a:gd name="T26" fmla="*/ 68 w 227"/>
                <a:gd name="T27" fmla="*/ 185 h 352"/>
                <a:gd name="T28" fmla="*/ 114 w 227"/>
                <a:gd name="T29" fmla="*/ 96 h 352"/>
                <a:gd name="T30" fmla="*/ 170 w 227"/>
                <a:gd name="T31" fmla="*/ 152 h 352"/>
                <a:gd name="T32" fmla="*/ 170 w 227"/>
                <a:gd name="T33" fmla="*/ 152 h 352"/>
                <a:gd name="T34" fmla="*/ 170 w 227"/>
                <a:gd name="T35" fmla="*/ 1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7" h="352">
                  <a:moveTo>
                    <a:pt x="1" y="39"/>
                  </a:moveTo>
                  <a:cubicBezTo>
                    <a:pt x="1" y="203"/>
                    <a:pt x="1" y="203"/>
                    <a:pt x="1" y="203"/>
                  </a:cubicBezTo>
                  <a:cubicBezTo>
                    <a:pt x="0" y="271"/>
                    <a:pt x="47" y="334"/>
                    <a:pt x="112" y="352"/>
                  </a:cubicBezTo>
                  <a:cubicBezTo>
                    <a:pt x="114" y="352"/>
                    <a:pt x="114" y="352"/>
                    <a:pt x="114" y="352"/>
                  </a:cubicBezTo>
                  <a:cubicBezTo>
                    <a:pt x="115" y="352"/>
                    <a:pt x="115" y="352"/>
                    <a:pt x="115" y="352"/>
                  </a:cubicBezTo>
                  <a:cubicBezTo>
                    <a:pt x="180" y="334"/>
                    <a:pt x="227" y="271"/>
                    <a:pt x="226" y="203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1" y="39"/>
                  </a:lnTo>
                  <a:close/>
                  <a:moveTo>
                    <a:pt x="170" y="152"/>
                  </a:moveTo>
                  <a:cubicBezTo>
                    <a:pt x="170" y="164"/>
                    <a:pt x="166" y="176"/>
                    <a:pt x="159" y="185"/>
                  </a:cubicBezTo>
                  <a:cubicBezTo>
                    <a:pt x="159" y="258"/>
                    <a:pt x="159" y="258"/>
                    <a:pt x="159" y="258"/>
                  </a:cubicBezTo>
                  <a:cubicBezTo>
                    <a:pt x="68" y="258"/>
                    <a:pt x="68" y="258"/>
                    <a:pt x="68" y="258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41" y="149"/>
                    <a:pt x="68" y="95"/>
                    <a:pt x="114" y="96"/>
                  </a:cubicBezTo>
                  <a:cubicBezTo>
                    <a:pt x="145" y="96"/>
                    <a:pt x="170" y="121"/>
                    <a:pt x="170" y="152"/>
                  </a:cubicBezTo>
                  <a:close/>
                  <a:moveTo>
                    <a:pt x="170" y="152"/>
                  </a:moveTo>
                  <a:cubicBezTo>
                    <a:pt x="170" y="152"/>
                    <a:pt x="170" y="152"/>
                    <a:pt x="170" y="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65">
              <a:extLst>
                <a:ext uri="{FF2B5EF4-FFF2-40B4-BE49-F238E27FC236}">
                  <a16:creationId xmlns:a16="http://schemas.microsoft.com/office/drawing/2014/main" id="{229A7320-D556-1C0D-63CC-3200E6DBC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1475" y="8972550"/>
              <a:ext cx="1039813" cy="1371600"/>
            </a:xfrm>
            <a:custGeom>
              <a:avLst/>
              <a:gdLst>
                <a:gd name="T0" fmla="*/ 213 w 425"/>
                <a:gd name="T1" fmla="*/ 0 h 560"/>
                <a:gd name="T2" fmla="*/ 1 w 425"/>
                <a:gd name="T3" fmla="*/ 68 h 560"/>
                <a:gd name="T4" fmla="*/ 1 w 425"/>
                <a:gd name="T5" fmla="*/ 312 h 560"/>
                <a:gd name="T6" fmla="*/ 182 w 425"/>
                <a:gd name="T7" fmla="*/ 551 h 560"/>
                <a:gd name="T8" fmla="*/ 213 w 425"/>
                <a:gd name="T9" fmla="*/ 560 h 560"/>
                <a:gd name="T10" fmla="*/ 243 w 425"/>
                <a:gd name="T11" fmla="*/ 551 h 560"/>
                <a:gd name="T12" fmla="*/ 424 w 425"/>
                <a:gd name="T13" fmla="*/ 312 h 560"/>
                <a:gd name="T14" fmla="*/ 424 w 425"/>
                <a:gd name="T15" fmla="*/ 68 h 560"/>
                <a:gd name="T16" fmla="*/ 213 w 425"/>
                <a:gd name="T17" fmla="*/ 0 h 560"/>
                <a:gd name="T18" fmla="*/ 358 w 425"/>
                <a:gd name="T19" fmla="*/ 306 h 560"/>
                <a:gd name="T20" fmla="*/ 224 w 425"/>
                <a:gd name="T21" fmla="*/ 486 h 560"/>
                <a:gd name="T22" fmla="*/ 213 w 425"/>
                <a:gd name="T23" fmla="*/ 490 h 560"/>
                <a:gd name="T24" fmla="*/ 201 w 425"/>
                <a:gd name="T25" fmla="*/ 486 h 560"/>
                <a:gd name="T26" fmla="*/ 67 w 425"/>
                <a:gd name="T27" fmla="*/ 306 h 560"/>
                <a:gd name="T28" fmla="*/ 67 w 425"/>
                <a:gd name="T29" fmla="*/ 118 h 560"/>
                <a:gd name="T30" fmla="*/ 213 w 425"/>
                <a:gd name="T31" fmla="*/ 69 h 560"/>
                <a:gd name="T32" fmla="*/ 358 w 425"/>
                <a:gd name="T33" fmla="*/ 118 h 560"/>
                <a:gd name="T34" fmla="*/ 358 w 425"/>
                <a:gd name="T35" fmla="*/ 306 h 560"/>
                <a:gd name="T36" fmla="*/ 358 w 425"/>
                <a:gd name="T37" fmla="*/ 306 h 560"/>
                <a:gd name="T38" fmla="*/ 358 w 425"/>
                <a:gd name="T39" fmla="*/ 30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5" h="560">
                  <a:moveTo>
                    <a:pt x="213" y="0"/>
                  </a:moveTo>
                  <a:cubicBezTo>
                    <a:pt x="1" y="68"/>
                    <a:pt x="1" y="68"/>
                    <a:pt x="1" y="68"/>
                  </a:cubicBezTo>
                  <a:cubicBezTo>
                    <a:pt x="1" y="312"/>
                    <a:pt x="1" y="312"/>
                    <a:pt x="1" y="312"/>
                  </a:cubicBezTo>
                  <a:cubicBezTo>
                    <a:pt x="0" y="420"/>
                    <a:pt x="77" y="522"/>
                    <a:pt x="182" y="551"/>
                  </a:cubicBezTo>
                  <a:cubicBezTo>
                    <a:pt x="213" y="560"/>
                    <a:pt x="213" y="560"/>
                    <a:pt x="213" y="560"/>
                  </a:cubicBezTo>
                  <a:cubicBezTo>
                    <a:pt x="243" y="551"/>
                    <a:pt x="243" y="551"/>
                    <a:pt x="243" y="551"/>
                  </a:cubicBezTo>
                  <a:cubicBezTo>
                    <a:pt x="348" y="522"/>
                    <a:pt x="425" y="420"/>
                    <a:pt x="424" y="312"/>
                  </a:cubicBezTo>
                  <a:cubicBezTo>
                    <a:pt x="424" y="68"/>
                    <a:pt x="424" y="68"/>
                    <a:pt x="424" y="68"/>
                  </a:cubicBezTo>
                  <a:lnTo>
                    <a:pt x="213" y="0"/>
                  </a:lnTo>
                  <a:close/>
                  <a:moveTo>
                    <a:pt x="358" y="306"/>
                  </a:moveTo>
                  <a:cubicBezTo>
                    <a:pt x="359" y="388"/>
                    <a:pt x="302" y="464"/>
                    <a:pt x="224" y="486"/>
                  </a:cubicBezTo>
                  <a:cubicBezTo>
                    <a:pt x="213" y="490"/>
                    <a:pt x="213" y="490"/>
                    <a:pt x="213" y="490"/>
                  </a:cubicBezTo>
                  <a:cubicBezTo>
                    <a:pt x="201" y="486"/>
                    <a:pt x="201" y="486"/>
                    <a:pt x="201" y="486"/>
                  </a:cubicBezTo>
                  <a:cubicBezTo>
                    <a:pt x="123" y="464"/>
                    <a:pt x="66" y="388"/>
                    <a:pt x="67" y="306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358" y="118"/>
                    <a:pt x="358" y="118"/>
                    <a:pt x="358" y="118"/>
                  </a:cubicBezTo>
                  <a:lnTo>
                    <a:pt x="358" y="306"/>
                  </a:lnTo>
                  <a:close/>
                  <a:moveTo>
                    <a:pt x="358" y="306"/>
                  </a:moveTo>
                  <a:cubicBezTo>
                    <a:pt x="358" y="306"/>
                    <a:pt x="358" y="306"/>
                    <a:pt x="358" y="30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" name="Group 29">
            <a:extLst>
              <a:ext uri="{FF2B5EF4-FFF2-40B4-BE49-F238E27FC236}">
                <a16:creationId xmlns:a16="http://schemas.microsoft.com/office/drawing/2014/main" id="{96AF87DD-3303-ECC6-0541-B685A5A28AE9}"/>
              </a:ext>
            </a:extLst>
          </p:cNvPr>
          <p:cNvGrpSpPr/>
          <p:nvPr/>
        </p:nvGrpSpPr>
        <p:grpSpPr>
          <a:xfrm>
            <a:off x="4974629" y="3161882"/>
            <a:ext cx="324000" cy="324000"/>
            <a:chOff x="8604251" y="4781551"/>
            <a:chExt cx="1196975" cy="1198562"/>
          </a:xfrm>
          <a:solidFill>
            <a:schemeClr val="bg1"/>
          </a:solidFill>
        </p:grpSpPr>
        <p:sp>
          <p:nvSpPr>
            <p:cNvPr id="20" name="Freeform 125">
              <a:extLst>
                <a:ext uri="{FF2B5EF4-FFF2-40B4-BE49-F238E27FC236}">
                  <a16:creationId xmlns:a16="http://schemas.microsoft.com/office/drawing/2014/main" id="{FBA5DB2E-AD19-0F1A-249B-8505E7496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88413" y="5837238"/>
              <a:ext cx="628650" cy="142875"/>
            </a:xfrm>
            <a:custGeom>
              <a:avLst/>
              <a:gdLst>
                <a:gd name="T0" fmla="*/ 255 w 270"/>
                <a:gd name="T1" fmla="*/ 31 h 61"/>
                <a:gd name="T2" fmla="*/ 210 w 270"/>
                <a:gd name="T3" fmla="*/ 31 h 61"/>
                <a:gd name="T4" fmla="*/ 210 w 270"/>
                <a:gd name="T5" fmla="*/ 0 h 61"/>
                <a:gd name="T6" fmla="*/ 60 w 270"/>
                <a:gd name="T7" fmla="*/ 0 h 61"/>
                <a:gd name="T8" fmla="*/ 60 w 270"/>
                <a:gd name="T9" fmla="*/ 31 h 61"/>
                <a:gd name="T10" fmla="*/ 15 w 270"/>
                <a:gd name="T11" fmla="*/ 31 h 61"/>
                <a:gd name="T12" fmla="*/ 0 w 270"/>
                <a:gd name="T13" fmla="*/ 46 h 61"/>
                <a:gd name="T14" fmla="*/ 15 w 270"/>
                <a:gd name="T15" fmla="*/ 61 h 61"/>
                <a:gd name="T16" fmla="*/ 255 w 270"/>
                <a:gd name="T17" fmla="*/ 61 h 61"/>
                <a:gd name="T18" fmla="*/ 270 w 270"/>
                <a:gd name="T19" fmla="*/ 46 h 61"/>
                <a:gd name="T20" fmla="*/ 255 w 270"/>
                <a:gd name="T21" fmla="*/ 31 h 61"/>
                <a:gd name="T22" fmla="*/ 255 w 270"/>
                <a:gd name="T23" fmla="*/ 31 h 61"/>
                <a:gd name="T24" fmla="*/ 255 w 270"/>
                <a:gd name="T2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0" h="61">
                  <a:moveTo>
                    <a:pt x="255" y="31"/>
                  </a:moveTo>
                  <a:cubicBezTo>
                    <a:pt x="210" y="31"/>
                    <a:pt x="210" y="31"/>
                    <a:pt x="210" y="31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6" y="31"/>
                    <a:pt x="0" y="37"/>
                    <a:pt x="0" y="46"/>
                  </a:cubicBezTo>
                  <a:cubicBezTo>
                    <a:pt x="0" y="54"/>
                    <a:pt x="6" y="61"/>
                    <a:pt x="15" y="61"/>
                  </a:cubicBezTo>
                  <a:cubicBezTo>
                    <a:pt x="66" y="61"/>
                    <a:pt x="203" y="61"/>
                    <a:pt x="255" y="61"/>
                  </a:cubicBezTo>
                  <a:cubicBezTo>
                    <a:pt x="264" y="61"/>
                    <a:pt x="270" y="54"/>
                    <a:pt x="270" y="46"/>
                  </a:cubicBezTo>
                  <a:cubicBezTo>
                    <a:pt x="270" y="37"/>
                    <a:pt x="264" y="31"/>
                    <a:pt x="255" y="31"/>
                  </a:cubicBezTo>
                  <a:close/>
                  <a:moveTo>
                    <a:pt x="255" y="31"/>
                  </a:moveTo>
                  <a:cubicBezTo>
                    <a:pt x="255" y="31"/>
                    <a:pt x="255" y="31"/>
                    <a:pt x="25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26">
              <a:extLst>
                <a:ext uri="{FF2B5EF4-FFF2-40B4-BE49-F238E27FC236}">
                  <a16:creationId xmlns:a16="http://schemas.microsoft.com/office/drawing/2014/main" id="{AF8E4A34-26A4-C98C-C5BE-8C26FA020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8113" y="4949826"/>
              <a:ext cx="139700" cy="449263"/>
            </a:xfrm>
            <a:custGeom>
              <a:avLst/>
              <a:gdLst>
                <a:gd name="T0" fmla="*/ 0 w 60"/>
                <a:gd name="T1" fmla="*/ 18 h 193"/>
                <a:gd name="T2" fmla="*/ 0 w 60"/>
                <a:gd name="T3" fmla="*/ 99 h 193"/>
                <a:gd name="T4" fmla="*/ 60 w 60"/>
                <a:gd name="T5" fmla="*/ 193 h 193"/>
                <a:gd name="T6" fmla="*/ 60 w 60"/>
                <a:gd name="T7" fmla="*/ 0 h 193"/>
                <a:gd name="T8" fmla="*/ 0 w 60"/>
                <a:gd name="T9" fmla="*/ 18 h 193"/>
                <a:gd name="T10" fmla="*/ 0 w 60"/>
                <a:gd name="T11" fmla="*/ 18 h 193"/>
                <a:gd name="T12" fmla="*/ 0 w 60"/>
                <a:gd name="T13" fmla="*/ 1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3">
                  <a:moveTo>
                    <a:pt x="0" y="18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21" y="174"/>
                    <a:pt x="60" y="19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1" y="11"/>
                    <a:pt x="21" y="17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27">
              <a:extLst>
                <a:ext uri="{FF2B5EF4-FFF2-40B4-BE49-F238E27FC236}">
                  <a16:creationId xmlns:a16="http://schemas.microsoft.com/office/drawing/2014/main" id="{99DBC90A-E6C4-ACD4-769C-9CBD67527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7663" y="4949826"/>
              <a:ext cx="139700" cy="449263"/>
            </a:xfrm>
            <a:custGeom>
              <a:avLst/>
              <a:gdLst>
                <a:gd name="T0" fmla="*/ 0 w 60"/>
                <a:gd name="T1" fmla="*/ 0 h 193"/>
                <a:gd name="T2" fmla="*/ 0 w 60"/>
                <a:gd name="T3" fmla="*/ 193 h 193"/>
                <a:gd name="T4" fmla="*/ 60 w 60"/>
                <a:gd name="T5" fmla="*/ 99 h 193"/>
                <a:gd name="T6" fmla="*/ 60 w 60"/>
                <a:gd name="T7" fmla="*/ 18 h 193"/>
                <a:gd name="T8" fmla="*/ 0 w 60"/>
                <a:gd name="T9" fmla="*/ 0 h 193"/>
                <a:gd name="T10" fmla="*/ 0 w 60"/>
                <a:gd name="T11" fmla="*/ 0 h 193"/>
                <a:gd name="T12" fmla="*/ 0 w 60"/>
                <a:gd name="T1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93">
                  <a:moveTo>
                    <a:pt x="0" y="0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9" y="174"/>
                    <a:pt x="60" y="141"/>
                    <a:pt x="60" y="9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39" y="17"/>
                    <a:pt x="19" y="11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28">
              <a:extLst>
                <a:ext uri="{FF2B5EF4-FFF2-40B4-BE49-F238E27FC236}">
                  <a16:creationId xmlns:a16="http://schemas.microsoft.com/office/drawing/2014/main" id="{D5C4765C-77BF-CA4F-B17F-C9A9AF23CD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1" y="5627688"/>
              <a:ext cx="1196975" cy="139700"/>
            </a:xfrm>
            <a:custGeom>
              <a:avLst/>
              <a:gdLst>
                <a:gd name="T0" fmla="*/ 0 w 514"/>
                <a:gd name="T1" fmla="*/ 0 h 60"/>
                <a:gd name="T2" fmla="*/ 0 w 514"/>
                <a:gd name="T3" fmla="*/ 15 h 60"/>
                <a:gd name="T4" fmla="*/ 45 w 514"/>
                <a:gd name="T5" fmla="*/ 60 h 60"/>
                <a:gd name="T6" fmla="*/ 469 w 514"/>
                <a:gd name="T7" fmla="*/ 60 h 60"/>
                <a:gd name="T8" fmla="*/ 514 w 514"/>
                <a:gd name="T9" fmla="*/ 15 h 60"/>
                <a:gd name="T10" fmla="*/ 514 w 514"/>
                <a:gd name="T11" fmla="*/ 0 h 60"/>
                <a:gd name="T12" fmla="*/ 0 w 514"/>
                <a:gd name="T13" fmla="*/ 0 h 60"/>
                <a:gd name="T14" fmla="*/ 0 w 514"/>
                <a:gd name="T15" fmla="*/ 0 h 60"/>
                <a:gd name="T16" fmla="*/ 0 w 514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4" h="6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40"/>
                    <a:pt x="20" y="60"/>
                    <a:pt x="45" y="60"/>
                  </a:cubicBezTo>
                  <a:cubicBezTo>
                    <a:pt x="469" y="60"/>
                    <a:pt x="469" y="60"/>
                    <a:pt x="469" y="60"/>
                  </a:cubicBezTo>
                  <a:cubicBezTo>
                    <a:pt x="494" y="60"/>
                    <a:pt x="514" y="40"/>
                    <a:pt x="514" y="15"/>
                  </a:cubicBezTo>
                  <a:cubicBezTo>
                    <a:pt x="514" y="0"/>
                    <a:pt x="514" y="0"/>
                    <a:pt x="514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29">
              <a:extLst>
                <a:ext uri="{FF2B5EF4-FFF2-40B4-BE49-F238E27FC236}">
                  <a16:creationId xmlns:a16="http://schemas.microsoft.com/office/drawing/2014/main" id="{C1030D27-1DBD-DA76-D60D-7FFD64C86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1" y="4781551"/>
              <a:ext cx="1196975" cy="776288"/>
            </a:xfrm>
            <a:custGeom>
              <a:avLst/>
              <a:gdLst>
                <a:gd name="T0" fmla="*/ 469 w 514"/>
                <a:gd name="T1" fmla="*/ 0 h 333"/>
                <a:gd name="T2" fmla="*/ 45 w 514"/>
                <a:gd name="T3" fmla="*/ 0 h 333"/>
                <a:gd name="T4" fmla="*/ 0 w 514"/>
                <a:gd name="T5" fmla="*/ 45 h 333"/>
                <a:gd name="T6" fmla="*/ 0 w 514"/>
                <a:gd name="T7" fmla="*/ 333 h 333"/>
                <a:gd name="T8" fmla="*/ 514 w 514"/>
                <a:gd name="T9" fmla="*/ 333 h 333"/>
                <a:gd name="T10" fmla="*/ 514 w 514"/>
                <a:gd name="T11" fmla="*/ 45 h 333"/>
                <a:gd name="T12" fmla="*/ 469 w 514"/>
                <a:gd name="T13" fmla="*/ 0 h 333"/>
                <a:gd name="T14" fmla="*/ 263 w 514"/>
                <a:gd name="T15" fmla="*/ 302 h 333"/>
                <a:gd name="T16" fmla="*/ 257 w 514"/>
                <a:gd name="T17" fmla="*/ 303 h 333"/>
                <a:gd name="T18" fmla="*/ 251 w 514"/>
                <a:gd name="T19" fmla="*/ 302 h 333"/>
                <a:gd name="T20" fmla="*/ 152 w 514"/>
                <a:gd name="T21" fmla="*/ 171 h 333"/>
                <a:gd name="T22" fmla="*/ 152 w 514"/>
                <a:gd name="T23" fmla="*/ 75 h 333"/>
                <a:gd name="T24" fmla="*/ 167 w 514"/>
                <a:gd name="T25" fmla="*/ 60 h 333"/>
                <a:gd name="T26" fmla="*/ 175 w 514"/>
                <a:gd name="T27" fmla="*/ 60 h 333"/>
                <a:gd name="T28" fmla="*/ 234 w 514"/>
                <a:gd name="T29" fmla="*/ 43 h 333"/>
                <a:gd name="T30" fmla="*/ 249 w 514"/>
                <a:gd name="T31" fmla="*/ 33 h 333"/>
                <a:gd name="T32" fmla="*/ 265 w 514"/>
                <a:gd name="T33" fmla="*/ 33 h 333"/>
                <a:gd name="T34" fmla="*/ 280 w 514"/>
                <a:gd name="T35" fmla="*/ 43 h 333"/>
                <a:gd name="T36" fmla="*/ 339 w 514"/>
                <a:gd name="T37" fmla="*/ 60 h 333"/>
                <a:gd name="T38" fmla="*/ 347 w 514"/>
                <a:gd name="T39" fmla="*/ 60 h 333"/>
                <a:gd name="T40" fmla="*/ 362 w 514"/>
                <a:gd name="T41" fmla="*/ 75 h 333"/>
                <a:gd name="T42" fmla="*/ 362 w 514"/>
                <a:gd name="T43" fmla="*/ 171 h 333"/>
                <a:gd name="T44" fmla="*/ 263 w 514"/>
                <a:gd name="T45" fmla="*/ 302 h 333"/>
                <a:gd name="T46" fmla="*/ 377 w 514"/>
                <a:gd name="T47" fmla="*/ 303 h 333"/>
                <a:gd name="T48" fmla="*/ 362 w 514"/>
                <a:gd name="T49" fmla="*/ 288 h 333"/>
                <a:gd name="T50" fmla="*/ 377 w 514"/>
                <a:gd name="T51" fmla="*/ 273 h 333"/>
                <a:gd name="T52" fmla="*/ 392 w 514"/>
                <a:gd name="T53" fmla="*/ 288 h 333"/>
                <a:gd name="T54" fmla="*/ 377 w 514"/>
                <a:gd name="T55" fmla="*/ 303 h 333"/>
                <a:gd name="T56" fmla="*/ 438 w 514"/>
                <a:gd name="T57" fmla="*/ 303 h 333"/>
                <a:gd name="T58" fmla="*/ 423 w 514"/>
                <a:gd name="T59" fmla="*/ 288 h 333"/>
                <a:gd name="T60" fmla="*/ 438 w 514"/>
                <a:gd name="T61" fmla="*/ 273 h 333"/>
                <a:gd name="T62" fmla="*/ 453 w 514"/>
                <a:gd name="T63" fmla="*/ 288 h 333"/>
                <a:gd name="T64" fmla="*/ 438 w 514"/>
                <a:gd name="T65" fmla="*/ 303 h 333"/>
                <a:gd name="T66" fmla="*/ 438 w 514"/>
                <a:gd name="T67" fmla="*/ 303 h 333"/>
                <a:gd name="T68" fmla="*/ 438 w 514"/>
                <a:gd name="T69" fmla="*/ 30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4" h="333">
                  <a:moveTo>
                    <a:pt x="469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514" y="45"/>
                    <a:pt x="514" y="45"/>
                    <a:pt x="514" y="45"/>
                  </a:cubicBezTo>
                  <a:cubicBezTo>
                    <a:pt x="514" y="20"/>
                    <a:pt x="494" y="0"/>
                    <a:pt x="469" y="0"/>
                  </a:cubicBezTo>
                  <a:close/>
                  <a:moveTo>
                    <a:pt x="263" y="302"/>
                  </a:moveTo>
                  <a:cubicBezTo>
                    <a:pt x="261" y="303"/>
                    <a:pt x="259" y="303"/>
                    <a:pt x="257" y="303"/>
                  </a:cubicBezTo>
                  <a:cubicBezTo>
                    <a:pt x="255" y="303"/>
                    <a:pt x="253" y="303"/>
                    <a:pt x="251" y="302"/>
                  </a:cubicBezTo>
                  <a:cubicBezTo>
                    <a:pt x="189" y="280"/>
                    <a:pt x="152" y="232"/>
                    <a:pt x="152" y="171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7"/>
                    <a:pt x="158" y="60"/>
                    <a:pt x="167" y="60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96" y="60"/>
                    <a:pt x="216" y="54"/>
                    <a:pt x="234" y="43"/>
                  </a:cubicBezTo>
                  <a:cubicBezTo>
                    <a:pt x="249" y="33"/>
                    <a:pt x="249" y="33"/>
                    <a:pt x="249" y="33"/>
                  </a:cubicBezTo>
                  <a:cubicBezTo>
                    <a:pt x="254" y="29"/>
                    <a:pt x="261" y="30"/>
                    <a:pt x="265" y="3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98" y="54"/>
                    <a:pt x="318" y="60"/>
                    <a:pt x="339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56" y="60"/>
                    <a:pt x="362" y="67"/>
                    <a:pt x="362" y="75"/>
                  </a:cubicBezTo>
                  <a:cubicBezTo>
                    <a:pt x="362" y="171"/>
                    <a:pt x="362" y="171"/>
                    <a:pt x="362" y="171"/>
                  </a:cubicBezTo>
                  <a:cubicBezTo>
                    <a:pt x="362" y="232"/>
                    <a:pt x="325" y="280"/>
                    <a:pt x="263" y="302"/>
                  </a:cubicBezTo>
                  <a:close/>
                  <a:moveTo>
                    <a:pt x="377" y="303"/>
                  </a:moveTo>
                  <a:cubicBezTo>
                    <a:pt x="369" y="303"/>
                    <a:pt x="362" y="296"/>
                    <a:pt x="362" y="288"/>
                  </a:cubicBezTo>
                  <a:cubicBezTo>
                    <a:pt x="362" y="280"/>
                    <a:pt x="369" y="273"/>
                    <a:pt x="377" y="273"/>
                  </a:cubicBezTo>
                  <a:cubicBezTo>
                    <a:pt x="386" y="273"/>
                    <a:pt x="392" y="280"/>
                    <a:pt x="392" y="288"/>
                  </a:cubicBezTo>
                  <a:cubicBezTo>
                    <a:pt x="392" y="296"/>
                    <a:pt x="386" y="303"/>
                    <a:pt x="377" y="303"/>
                  </a:cubicBezTo>
                  <a:close/>
                  <a:moveTo>
                    <a:pt x="438" y="303"/>
                  </a:moveTo>
                  <a:cubicBezTo>
                    <a:pt x="429" y="303"/>
                    <a:pt x="423" y="296"/>
                    <a:pt x="423" y="288"/>
                  </a:cubicBezTo>
                  <a:cubicBezTo>
                    <a:pt x="423" y="280"/>
                    <a:pt x="429" y="273"/>
                    <a:pt x="438" y="273"/>
                  </a:cubicBezTo>
                  <a:cubicBezTo>
                    <a:pt x="446" y="273"/>
                    <a:pt x="453" y="280"/>
                    <a:pt x="453" y="288"/>
                  </a:cubicBezTo>
                  <a:cubicBezTo>
                    <a:pt x="453" y="296"/>
                    <a:pt x="446" y="303"/>
                    <a:pt x="438" y="303"/>
                  </a:cubicBezTo>
                  <a:close/>
                  <a:moveTo>
                    <a:pt x="438" y="303"/>
                  </a:moveTo>
                  <a:cubicBezTo>
                    <a:pt x="438" y="303"/>
                    <a:pt x="438" y="303"/>
                    <a:pt x="438" y="3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66">
            <a:extLst>
              <a:ext uri="{FF2B5EF4-FFF2-40B4-BE49-F238E27FC236}">
                <a16:creationId xmlns:a16="http://schemas.microsoft.com/office/drawing/2014/main" id="{3B5B1075-A5F2-FBB2-C995-C9BE5DDBD03C}"/>
              </a:ext>
            </a:extLst>
          </p:cNvPr>
          <p:cNvGrpSpPr/>
          <p:nvPr/>
        </p:nvGrpSpPr>
        <p:grpSpPr>
          <a:xfrm>
            <a:off x="7203906" y="3100332"/>
            <a:ext cx="306000" cy="306000"/>
            <a:chOff x="2627313" y="2789238"/>
            <a:chExt cx="1231900" cy="1209675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3D9DAAF-78C7-4453-4019-E544513AB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850" y="2873376"/>
              <a:ext cx="212725" cy="211138"/>
            </a:xfrm>
            <a:custGeom>
              <a:avLst/>
              <a:gdLst>
                <a:gd name="T0" fmla="*/ 76 w 91"/>
                <a:gd name="T1" fmla="*/ 31 h 91"/>
                <a:gd name="T2" fmla="*/ 60 w 91"/>
                <a:gd name="T3" fmla="*/ 31 h 91"/>
                <a:gd name="T4" fmla="*/ 60 w 91"/>
                <a:gd name="T5" fmla="*/ 16 h 91"/>
                <a:gd name="T6" fmla="*/ 45 w 91"/>
                <a:gd name="T7" fmla="*/ 0 h 91"/>
                <a:gd name="T8" fmla="*/ 30 w 91"/>
                <a:gd name="T9" fmla="*/ 16 h 91"/>
                <a:gd name="T10" fmla="*/ 30 w 91"/>
                <a:gd name="T11" fmla="*/ 31 h 91"/>
                <a:gd name="T12" fmla="*/ 15 w 91"/>
                <a:gd name="T13" fmla="*/ 31 h 91"/>
                <a:gd name="T14" fmla="*/ 0 w 91"/>
                <a:gd name="T15" fmla="*/ 46 h 91"/>
                <a:gd name="T16" fmla="*/ 15 w 91"/>
                <a:gd name="T17" fmla="*/ 61 h 91"/>
                <a:gd name="T18" fmla="*/ 30 w 91"/>
                <a:gd name="T19" fmla="*/ 61 h 91"/>
                <a:gd name="T20" fmla="*/ 30 w 91"/>
                <a:gd name="T21" fmla="*/ 76 h 91"/>
                <a:gd name="T22" fmla="*/ 45 w 91"/>
                <a:gd name="T23" fmla="*/ 91 h 91"/>
                <a:gd name="T24" fmla="*/ 60 w 91"/>
                <a:gd name="T25" fmla="*/ 76 h 91"/>
                <a:gd name="T26" fmla="*/ 60 w 91"/>
                <a:gd name="T27" fmla="*/ 61 h 91"/>
                <a:gd name="T28" fmla="*/ 76 w 91"/>
                <a:gd name="T29" fmla="*/ 61 h 91"/>
                <a:gd name="T30" fmla="*/ 91 w 91"/>
                <a:gd name="T31" fmla="*/ 46 h 91"/>
                <a:gd name="T32" fmla="*/ 76 w 91"/>
                <a:gd name="T33" fmla="*/ 31 h 91"/>
                <a:gd name="T34" fmla="*/ 76 w 91"/>
                <a:gd name="T35" fmla="*/ 31 h 91"/>
                <a:gd name="T36" fmla="*/ 76 w 91"/>
                <a:gd name="T37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1">
                  <a:moveTo>
                    <a:pt x="76" y="31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7"/>
                    <a:pt x="54" y="0"/>
                    <a:pt x="45" y="0"/>
                  </a:cubicBezTo>
                  <a:cubicBezTo>
                    <a:pt x="37" y="0"/>
                    <a:pt x="30" y="7"/>
                    <a:pt x="30" y="16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37"/>
                    <a:pt x="0" y="46"/>
                  </a:cubicBezTo>
                  <a:cubicBezTo>
                    <a:pt x="0" y="54"/>
                    <a:pt x="7" y="61"/>
                    <a:pt x="15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4"/>
                    <a:pt x="37" y="91"/>
                    <a:pt x="45" y="91"/>
                  </a:cubicBezTo>
                  <a:cubicBezTo>
                    <a:pt x="54" y="91"/>
                    <a:pt x="60" y="84"/>
                    <a:pt x="60" y="76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84" y="61"/>
                    <a:pt x="91" y="54"/>
                    <a:pt x="91" y="46"/>
                  </a:cubicBezTo>
                  <a:cubicBezTo>
                    <a:pt x="91" y="37"/>
                    <a:pt x="84" y="31"/>
                    <a:pt x="76" y="31"/>
                  </a:cubicBezTo>
                  <a:close/>
                  <a:moveTo>
                    <a:pt x="76" y="31"/>
                  </a:moveTo>
                  <a:cubicBezTo>
                    <a:pt x="76" y="31"/>
                    <a:pt x="76" y="31"/>
                    <a:pt x="76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7A670D1-E4EE-2333-B09E-BBF077EC5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850" y="3786188"/>
              <a:ext cx="212725" cy="212725"/>
            </a:xfrm>
            <a:custGeom>
              <a:avLst/>
              <a:gdLst>
                <a:gd name="T0" fmla="*/ 76 w 91"/>
                <a:gd name="T1" fmla="*/ 30 h 91"/>
                <a:gd name="T2" fmla="*/ 60 w 91"/>
                <a:gd name="T3" fmla="*/ 30 h 91"/>
                <a:gd name="T4" fmla="*/ 60 w 91"/>
                <a:gd name="T5" fmla="*/ 15 h 91"/>
                <a:gd name="T6" fmla="*/ 45 w 91"/>
                <a:gd name="T7" fmla="*/ 0 h 91"/>
                <a:gd name="T8" fmla="*/ 30 w 91"/>
                <a:gd name="T9" fmla="*/ 15 h 91"/>
                <a:gd name="T10" fmla="*/ 30 w 91"/>
                <a:gd name="T11" fmla="*/ 30 h 91"/>
                <a:gd name="T12" fmla="*/ 15 w 91"/>
                <a:gd name="T13" fmla="*/ 30 h 91"/>
                <a:gd name="T14" fmla="*/ 0 w 91"/>
                <a:gd name="T15" fmla="*/ 45 h 91"/>
                <a:gd name="T16" fmla="*/ 15 w 91"/>
                <a:gd name="T17" fmla="*/ 60 h 91"/>
                <a:gd name="T18" fmla="*/ 30 w 91"/>
                <a:gd name="T19" fmla="*/ 60 h 91"/>
                <a:gd name="T20" fmla="*/ 30 w 91"/>
                <a:gd name="T21" fmla="*/ 76 h 91"/>
                <a:gd name="T22" fmla="*/ 45 w 91"/>
                <a:gd name="T23" fmla="*/ 91 h 91"/>
                <a:gd name="T24" fmla="*/ 60 w 91"/>
                <a:gd name="T25" fmla="*/ 76 h 91"/>
                <a:gd name="T26" fmla="*/ 60 w 91"/>
                <a:gd name="T27" fmla="*/ 60 h 91"/>
                <a:gd name="T28" fmla="*/ 76 w 91"/>
                <a:gd name="T29" fmla="*/ 60 h 91"/>
                <a:gd name="T30" fmla="*/ 91 w 91"/>
                <a:gd name="T31" fmla="*/ 45 h 91"/>
                <a:gd name="T32" fmla="*/ 76 w 91"/>
                <a:gd name="T33" fmla="*/ 30 h 91"/>
                <a:gd name="T34" fmla="*/ 76 w 91"/>
                <a:gd name="T35" fmla="*/ 30 h 91"/>
                <a:gd name="T36" fmla="*/ 76 w 91"/>
                <a:gd name="T37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1">
                  <a:moveTo>
                    <a:pt x="76" y="30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6"/>
                    <a:pt x="54" y="0"/>
                    <a:pt x="45" y="0"/>
                  </a:cubicBezTo>
                  <a:cubicBezTo>
                    <a:pt x="37" y="0"/>
                    <a:pt x="30" y="6"/>
                    <a:pt x="30" y="1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37"/>
                    <a:pt x="0" y="45"/>
                  </a:cubicBezTo>
                  <a:cubicBezTo>
                    <a:pt x="0" y="53"/>
                    <a:pt x="7" y="60"/>
                    <a:pt x="15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4"/>
                    <a:pt x="37" y="91"/>
                    <a:pt x="45" y="91"/>
                  </a:cubicBezTo>
                  <a:cubicBezTo>
                    <a:pt x="54" y="91"/>
                    <a:pt x="60" y="84"/>
                    <a:pt x="60" y="76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4" y="60"/>
                    <a:pt x="91" y="53"/>
                    <a:pt x="91" y="45"/>
                  </a:cubicBezTo>
                  <a:cubicBezTo>
                    <a:pt x="91" y="37"/>
                    <a:pt x="84" y="30"/>
                    <a:pt x="76" y="30"/>
                  </a:cubicBezTo>
                  <a:close/>
                  <a:moveTo>
                    <a:pt x="76" y="30"/>
                  </a:moveTo>
                  <a:cubicBezTo>
                    <a:pt x="76" y="30"/>
                    <a:pt x="76" y="30"/>
                    <a:pt x="7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B9101C0-1FB0-8AFC-9BB1-9C61C2DAF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0" y="3716338"/>
              <a:ext cx="209550" cy="209550"/>
            </a:xfrm>
            <a:custGeom>
              <a:avLst/>
              <a:gdLst>
                <a:gd name="T0" fmla="*/ 75 w 90"/>
                <a:gd name="T1" fmla="*/ 30 h 90"/>
                <a:gd name="T2" fmla="*/ 60 w 90"/>
                <a:gd name="T3" fmla="*/ 30 h 90"/>
                <a:gd name="T4" fmla="*/ 60 w 90"/>
                <a:gd name="T5" fmla="*/ 15 h 90"/>
                <a:gd name="T6" fmla="*/ 45 w 90"/>
                <a:gd name="T7" fmla="*/ 0 h 90"/>
                <a:gd name="T8" fmla="*/ 30 w 90"/>
                <a:gd name="T9" fmla="*/ 15 h 90"/>
                <a:gd name="T10" fmla="*/ 30 w 90"/>
                <a:gd name="T11" fmla="*/ 30 h 90"/>
                <a:gd name="T12" fmla="*/ 15 w 90"/>
                <a:gd name="T13" fmla="*/ 30 h 90"/>
                <a:gd name="T14" fmla="*/ 0 w 90"/>
                <a:gd name="T15" fmla="*/ 45 h 90"/>
                <a:gd name="T16" fmla="*/ 15 w 90"/>
                <a:gd name="T17" fmla="*/ 60 h 90"/>
                <a:gd name="T18" fmla="*/ 30 w 90"/>
                <a:gd name="T19" fmla="*/ 60 h 90"/>
                <a:gd name="T20" fmla="*/ 30 w 90"/>
                <a:gd name="T21" fmla="*/ 75 h 90"/>
                <a:gd name="T22" fmla="*/ 45 w 90"/>
                <a:gd name="T23" fmla="*/ 90 h 90"/>
                <a:gd name="T24" fmla="*/ 60 w 90"/>
                <a:gd name="T25" fmla="*/ 75 h 90"/>
                <a:gd name="T26" fmla="*/ 60 w 90"/>
                <a:gd name="T27" fmla="*/ 60 h 90"/>
                <a:gd name="T28" fmla="*/ 75 w 90"/>
                <a:gd name="T29" fmla="*/ 60 h 90"/>
                <a:gd name="T30" fmla="*/ 90 w 90"/>
                <a:gd name="T31" fmla="*/ 45 h 90"/>
                <a:gd name="T32" fmla="*/ 75 w 90"/>
                <a:gd name="T33" fmla="*/ 30 h 90"/>
                <a:gd name="T34" fmla="*/ 75 w 90"/>
                <a:gd name="T35" fmla="*/ 30 h 90"/>
                <a:gd name="T36" fmla="*/ 75 w 90"/>
                <a:gd name="T37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0">
                  <a:moveTo>
                    <a:pt x="75" y="30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6"/>
                    <a:pt x="53" y="0"/>
                    <a:pt x="45" y="0"/>
                  </a:cubicBezTo>
                  <a:cubicBezTo>
                    <a:pt x="37" y="0"/>
                    <a:pt x="30" y="6"/>
                    <a:pt x="30" y="1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36"/>
                    <a:pt x="0" y="45"/>
                  </a:cubicBezTo>
                  <a:cubicBezTo>
                    <a:pt x="0" y="53"/>
                    <a:pt x="7" y="60"/>
                    <a:pt x="15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83"/>
                    <a:pt x="37" y="90"/>
                    <a:pt x="45" y="90"/>
                  </a:cubicBezTo>
                  <a:cubicBezTo>
                    <a:pt x="53" y="90"/>
                    <a:pt x="60" y="83"/>
                    <a:pt x="60" y="75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4" y="60"/>
                    <a:pt x="90" y="53"/>
                    <a:pt x="90" y="45"/>
                  </a:cubicBezTo>
                  <a:cubicBezTo>
                    <a:pt x="90" y="36"/>
                    <a:pt x="84" y="30"/>
                    <a:pt x="75" y="30"/>
                  </a:cubicBezTo>
                  <a:close/>
                  <a:moveTo>
                    <a:pt x="75" y="30"/>
                  </a:moveTo>
                  <a:cubicBezTo>
                    <a:pt x="75" y="30"/>
                    <a:pt x="75" y="30"/>
                    <a:pt x="75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132E9EE-C0C1-1F70-F319-F785747E6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313" y="2789238"/>
              <a:ext cx="776288" cy="773113"/>
            </a:xfrm>
            <a:custGeom>
              <a:avLst/>
              <a:gdLst>
                <a:gd name="T0" fmla="*/ 233 w 333"/>
                <a:gd name="T1" fmla="*/ 104 h 332"/>
                <a:gd name="T2" fmla="*/ 222 w 333"/>
                <a:gd name="T3" fmla="*/ 114 h 332"/>
                <a:gd name="T4" fmla="*/ 201 w 333"/>
                <a:gd name="T5" fmla="*/ 114 h 332"/>
                <a:gd name="T6" fmla="*/ 109 w 333"/>
                <a:gd name="T7" fmla="*/ 22 h 332"/>
                <a:gd name="T8" fmla="*/ 24 w 333"/>
                <a:gd name="T9" fmla="*/ 22 h 332"/>
                <a:gd name="T10" fmla="*/ 24 w 333"/>
                <a:gd name="T11" fmla="*/ 108 h 332"/>
                <a:gd name="T12" fmla="*/ 116 w 333"/>
                <a:gd name="T13" fmla="*/ 199 h 332"/>
                <a:gd name="T14" fmla="*/ 116 w 333"/>
                <a:gd name="T15" fmla="*/ 221 h 332"/>
                <a:gd name="T16" fmla="*/ 105 w 333"/>
                <a:gd name="T17" fmla="*/ 231 h 332"/>
                <a:gd name="T18" fmla="*/ 100 w 333"/>
                <a:gd name="T19" fmla="*/ 332 h 332"/>
                <a:gd name="T20" fmla="*/ 333 w 333"/>
                <a:gd name="T21" fmla="*/ 99 h 332"/>
                <a:gd name="T22" fmla="*/ 233 w 333"/>
                <a:gd name="T23" fmla="*/ 104 h 332"/>
                <a:gd name="T24" fmla="*/ 233 w 333"/>
                <a:gd name="T25" fmla="*/ 104 h 332"/>
                <a:gd name="T26" fmla="*/ 233 w 333"/>
                <a:gd name="T27" fmla="*/ 1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3" h="332">
                  <a:moveTo>
                    <a:pt x="233" y="104"/>
                  </a:moveTo>
                  <a:cubicBezTo>
                    <a:pt x="222" y="114"/>
                    <a:pt x="222" y="114"/>
                    <a:pt x="222" y="114"/>
                  </a:cubicBezTo>
                  <a:cubicBezTo>
                    <a:pt x="216" y="120"/>
                    <a:pt x="207" y="120"/>
                    <a:pt x="201" y="114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86" y="0"/>
                    <a:pt x="47" y="0"/>
                    <a:pt x="24" y="22"/>
                  </a:cubicBezTo>
                  <a:cubicBezTo>
                    <a:pt x="1" y="46"/>
                    <a:pt x="0" y="84"/>
                    <a:pt x="24" y="108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22" y="205"/>
                    <a:pt x="122" y="215"/>
                    <a:pt x="116" y="22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78" y="259"/>
                    <a:pt x="76" y="302"/>
                    <a:pt x="100" y="332"/>
                  </a:cubicBezTo>
                  <a:cubicBezTo>
                    <a:pt x="333" y="99"/>
                    <a:pt x="333" y="99"/>
                    <a:pt x="333" y="99"/>
                  </a:cubicBezTo>
                  <a:cubicBezTo>
                    <a:pt x="304" y="75"/>
                    <a:pt x="260" y="76"/>
                    <a:pt x="233" y="104"/>
                  </a:cubicBezTo>
                  <a:close/>
                  <a:moveTo>
                    <a:pt x="233" y="104"/>
                  </a:moveTo>
                  <a:cubicBezTo>
                    <a:pt x="233" y="104"/>
                    <a:pt x="233" y="104"/>
                    <a:pt x="233" y="1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D1C1533F-2519-C5F2-1A11-B2FC6BCCE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3065463"/>
              <a:ext cx="633413" cy="631825"/>
            </a:xfrm>
            <a:custGeom>
              <a:avLst/>
              <a:gdLst>
                <a:gd name="T0" fmla="*/ 266 w 272"/>
                <a:gd name="T1" fmla="*/ 32 h 271"/>
                <a:gd name="T2" fmla="*/ 234 w 272"/>
                <a:gd name="T3" fmla="*/ 0 h 271"/>
                <a:gd name="T4" fmla="*/ 0 w 272"/>
                <a:gd name="T5" fmla="*/ 235 h 271"/>
                <a:gd name="T6" fmla="*/ 32 w 272"/>
                <a:gd name="T7" fmla="*/ 266 h 271"/>
                <a:gd name="T8" fmla="*/ 43 w 272"/>
                <a:gd name="T9" fmla="*/ 271 h 271"/>
                <a:gd name="T10" fmla="*/ 53 w 272"/>
                <a:gd name="T11" fmla="*/ 266 h 271"/>
                <a:gd name="T12" fmla="*/ 266 w 272"/>
                <a:gd name="T13" fmla="*/ 54 h 271"/>
                <a:gd name="T14" fmla="*/ 266 w 272"/>
                <a:gd name="T15" fmla="*/ 32 h 271"/>
                <a:gd name="T16" fmla="*/ 266 w 272"/>
                <a:gd name="T17" fmla="*/ 32 h 271"/>
                <a:gd name="T18" fmla="*/ 266 w 272"/>
                <a:gd name="T19" fmla="*/ 3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271">
                  <a:moveTo>
                    <a:pt x="266" y="32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2" y="266"/>
                    <a:pt x="32" y="266"/>
                    <a:pt x="32" y="266"/>
                  </a:cubicBezTo>
                  <a:cubicBezTo>
                    <a:pt x="35" y="269"/>
                    <a:pt x="39" y="271"/>
                    <a:pt x="43" y="271"/>
                  </a:cubicBezTo>
                  <a:cubicBezTo>
                    <a:pt x="46" y="271"/>
                    <a:pt x="50" y="269"/>
                    <a:pt x="53" y="266"/>
                  </a:cubicBezTo>
                  <a:cubicBezTo>
                    <a:pt x="266" y="54"/>
                    <a:pt x="266" y="54"/>
                    <a:pt x="266" y="54"/>
                  </a:cubicBezTo>
                  <a:cubicBezTo>
                    <a:pt x="272" y="48"/>
                    <a:pt x="272" y="38"/>
                    <a:pt x="266" y="32"/>
                  </a:cubicBezTo>
                  <a:close/>
                  <a:moveTo>
                    <a:pt x="266" y="32"/>
                  </a:moveTo>
                  <a:cubicBezTo>
                    <a:pt x="266" y="32"/>
                    <a:pt x="266" y="32"/>
                    <a:pt x="266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D581174F-1971-4BB0-BE4F-16CCAC38A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8" y="3252788"/>
              <a:ext cx="752475" cy="628650"/>
            </a:xfrm>
            <a:custGeom>
              <a:avLst/>
              <a:gdLst>
                <a:gd name="T0" fmla="*/ 270 w 323"/>
                <a:gd name="T1" fmla="*/ 3 h 270"/>
                <a:gd name="T2" fmla="*/ 252 w 323"/>
                <a:gd name="T3" fmla="*/ 5 h 270"/>
                <a:gd name="T4" fmla="*/ 248 w 323"/>
                <a:gd name="T5" fmla="*/ 21 h 270"/>
                <a:gd name="T6" fmla="*/ 245 w 323"/>
                <a:gd name="T7" fmla="*/ 38 h 270"/>
                <a:gd name="T8" fmla="*/ 224 w 323"/>
                <a:gd name="T9" fmla="*/ 38 h 270"/>
                <a:gd name="T10" fmla="*/ 192 w 323"/>
                <a:gd name="T11" fmla="*/ 6 h 270"/>
                <a:gd name="T12" fmla="*/ 149 w 323"/>
                <a:gd name="T13" fmla="*/ 48 h 270"/>
                <a:gd name="T14" fmla="*/ 190 w 323"/>
                <a:gd name="T15" fmla="*/ 89 h 270"/>
                <a:gd name="T16" fmla="*/ 190 w 323"/>
                <a:gd name="T17" fmla="*/ 110 h 270"/>
                <a:gd name="T18" fmla="*/ 169 w 323"/>
                <a:gd name="T19" fmla="*/ 110 h 270"/>
                <a:gd name="T20" fmla="*/ 128 w 323"/>
                <a:gd name="T21" fmla="*/ 69 h 270"/>
                <a:gd name="T22" fmla="*/ 107 w 323"/>
                <a:gd name="T23" fmla="*/ 91 h 270"/>
                <a:gd name="T24" fmla="*/ 147 w 323"/>
                <a:gd name="T25" fmla="*/ 131 h 270"/>
                <a:gd name="T26" fmla="*/ 147 w 323"/>
                <a:gd name="T27" fmla="*/ 153 h 270"/>
                <a:gd name="T28" fmla="*/ 126 w 323"/>
                <a:gd name="T29" fmla="*/ 153 h 270"/>
                <a:gd name="T30" fmla="*/ 85 w 323"/>
                <a:gd name="T31" fmla="*/ 112 h 270"/>
                <a:gd name="T32" fmla="*/ 64 w 323"/>
                <a:gd name="T33" fmla="*/ 133 h 270"/>
                <a:gd name="T34" fmla="*/ 105 w 323"/>
                <a:gd name="T35" fmla="*/ 174 h 270"/>
                <a:gd name="T36" fmla="*/ 105 w 323"/>
                <a:gd name="T37" fmla="*/ 195 h 270"/>
                <a:gd name="T38" fmla="*/ 83 w 323"/>
                <a:gd name="T39" fmla="*/ 195 h 270"/>
                <a:gd name="T40" fmla="*/ 43 w 323"/>
                <a:gd name="T41" fmla="*/ 155 h 270"/>
                <a:gd name="T42" fmla="*/ 0 w 323"/>
                <a:gd name="T43" fmla="*/ 197 h 270"/>
                <a:gd name="T44" fmla="*/ 32 w 323"/>
                <a:gd name="T45" fmla="*/ 229 h 270"/>
                <a:gd name="T46" fmla="*/ 181 w 323"/>
                <a:gd name="T47" fmla="*/ 229 h 270"/>
                <a:gd name="T48" fmla="*/ 287 w 323"/>
                <a:gd name="T49" fmla="*/ 123 h 270"/>
                <a:gd name="T50" fmla="*/ 270 w 323"/>
                <a:gd name="T51" fmla="*/ 3 h 270"/>
                <a:gd name="T52" fmla="*/ 270 w 323"/>
                <a:gd name="T53" fmla="*/ 3 h 270"/>
                <a:gd name="T54" fmla="*/ 270 w 323"/>
                <a:gd name="T55" fmla="*/ 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270">
                  <a:moveTo>
                    <a:pt x="270" y="3"/>
                  </a:moveTo>
                  <a:cubicBezTo>
                    <a:pt x="264" y="0"/>
                    <a:pt x="257" y="1"/>
                    <a:pt x="252" y="5"/>
                  </a:cubicBezTo>
                  <a:cubicBezTo>
                    <a:pt x="248" y="9"/>
                    <a:pt x="246" y="16"/>
                    <a:pt x="248" y="21"/>
                  </a:cubicBezTo>
                  <a:cubicBezTo>
                    <a:pt x="250" y="27"/>
                    <a:pt x="249" y="33"/>
                    <a:pt x="245" y="38"/>
                  </a:cubicBezTo>
                  <a:cubicBezTo>
                    <a:pt x="239" y="43"/>
                    <a:pt x="229" y="43"/>
                    <a:pt x="224" y="38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49" y="48"/>
                    <a:pt x="149" y="48"/>
                    <a:pt x="149" y="48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96" y="95"/>
                    <a:pt x="196" y="104"/>
                    <a:pt x="190" y="110"/>
                  </a:cubicBezTo>
                  <a:cubicBezTo>
                    <a:pt x="184" y="116"/>
                    <a:pt x="174" y="116"/>
                    <a:pt x="169" y="11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53" y="137"/>
                    <a:pt x="153" y="147"/>
                    <a:pt x="147" y="153"/>
                  </a:cubicBezTo>
                  <a:cubicBezTo>
                    <a:pt x="141" y="159"/>
                    <a:pt x="132" y="159"/>
                    <a:pt x="126" y="153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11" y="180"/>
                    <a:pt x="111" y="189"/>
                    <a:pt x="105" y="195"/>
                  </a:cubicBezTo>
                  <a:cubicBezTo>
                    <a:pt x="99" y="201"/>
                    <a:pt x="89" y="201"/>
                    <a:pt x="83" y="195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2" y="229"/>
                    <a:pt x="32" y="229"/>
                    <a:pt x="32" y="229"/>
                  </a:cubicBezTo>
                  <a:cubicBezTo>
                    <a:pt x="73" y="270"/>
                    <a:pt x="140" y="270"/>
                    <a:pt x="181" y="229"/>
                  </a:cubicBezTo>
                  <a:cubicBezTo>
                    <a:pt x="181" y="229"/>
                    <a:pt x="285" y="125"/>
                    <a:pt x="287" y="123"/>
                  </a:cubicBezTo>
                  <a:cubicBezTo>
                    <a:pt x="323" y="88"/>
                    <a:pt x="315" y="28"/>
                    <a:pt x="270" y="3"/>
                  </a:cubicBezTo>
                  <a:close/>
                  <a:moveTo>
                    <a:pt x="270" y="3"/>
                  </a:moveTo>
                  <a:cubicBezTo>
                    <a:pt x="270" y="3"/>
                    <a:pt x="270" y="3"/>
                    <a:pt x="27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A0CA5B64-79DB-EF35-3EB6-1771590E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863090" y="1147536"/>
            <a:ext cx="5417820" cy="571200"/>
            <a:chOff x="960120" y="1695053"/>
            <a:chExt cx="7223760" cy="761599"/>
          </a:xfrm>
        </p:grpSpPr>
        <p:sp>
          <p:nvSpPr>
            <p:cNvPr id="5" name="Left Brace 4"/>
            <p:cNvSpPr/>
            <p:nvPr/>
          </p:nvSpPr>
          <p:spPr>
            <a:xfrm rot="5400000">
              <a:off x="4191200" y="-1536027"/>
              <a:ext cx="761599" cy="7223760"/>
            </a:xfrm>
            <a:prstGeom prst="leftBrace">
              <a:avLst>
                <a:gd name="adj1" fmla="val 0"/>
                <a:gd name="adj2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" name="Straight Connector 7"/>
            <p:cNvCxnSpPr>
              <a:cxnSpLocks/>
              <a:stCxn id="2" idx="2"/>
              <a:endCxn id="42" idx="0"/>
            </p:cNvCxnSpPr>
            <p:nvPr/>
          </p:nvCxnSpPr>
          <p:spPr>
            <a:xfrm>
              <a:off x="4572000" y="1733550"/>
              <a:ext cx="0" cy="72309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2628900" y="702064"/>
            <a:ext cx="3886200" cy="4743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SENHAS</a:t>
            </a:r>
          </a:p>
        </p:txBody>
      </p:sp>
      <p:sp>
        <p:nvSpPr>
          <p:cNvPr id="4" name="Oval 3"/>
          <p:cNvSpPr/>
          <p:nvPr/>
        </p:nvSpPr>
        <p:spPr>
          <a:xfrm>
            <a:off x="1433864" y="1718732"/>
            <a:ext cx="858452" cy="8584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1"/>
          <p:cNvSpPr/>
          <p:nvPr/>
        </p:nvSpPr>
        <p:spPr>
          <a:xfrm>
            <a:off x="4142774" y="1718732"/>
            <a:ext cx="858452" cy="8584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43"/>
          <p:cNvSpPr/>
          <p:nvPr/>
        </p:nvSpPr>
        <p:spPr>
          <a:xfrm>
            <a:off x="6851685" y="1718732"/>
            <a:ext cx="858452" cy="8584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474569" y="2905775"/>
            <a:ext cx="2660461" cy="1436291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Combinação de letras maiúsculas e minúsculas, números, e caracteres especiais e/ou diacríticos</a:t>
            </a:r>
          </a:p>
          <a:p>
            <a:pPr algn="ct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 senha forte é longa, única para cada conta e não contém informações pessoais óbvias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00"/>
              </a:lnSpc>
            </a:pP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285873" y="2668885"/>
            <a:ext cx="118872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Senhas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Fortes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3347260" y="2668885"/>
            <a:ext cx="265997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Autenticação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Dois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Fatores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(2FA)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6789420" y="2684274"/>
            <a:ext cx="1274686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Gestores</a:t>
            </a:r>
            <a:r>
              <a:rPr lang="en-US" altLang="x-non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Senhas</a:t>
            </a:r>
            <a:endParaRPr lang="en-US" altLang="x-non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08023" y="1943994"/>
            <a:ext cx="310134" cy="407928"/>
            <a:chOff x="8394700" y="8296275"/>
            <a:chExt cx="911225" cy="1198563"/>
          </a:xfrm>
          <a:solidFill>
            <a:schemeClr val="bg1"/>
          </a:solidFill>
        </p:grpSpPr>
        <p:sp>
          <p:nvSpPr>
            <p:cNvPr id="27" name="Freeform 229"/>
            <p:cNvSpPr>
              <a:spLocks noEditPoints="1"/>
            </p:cNvSpPr>
            <p:nvPr/>
          </p:nvSpPr>
          <p:spPr bwMode="auto">
            <a:xfrm>
              <a:off x="8782050" y="8756650"/>
              <a:ext cx="139700" cy="280988"/>
            </a:xfrm>
            <a:custGeom>
              <a:avLst/>
              <a:gdLst>
                <a:gd name="T0" fmla="*/ 47 w 60"/>
                <a:gd name="T1" fmla="*/ 55 h 121"/>
                <a:gd name="T2" fmla="*/ 60 w 60"/>
                <a:gd name="T3" fmla="*/ 30 h 121"/>
                <a:gd name="T4" fmla="*/ 30 w 60"/>
                <a:gd name="T5" fmla="*/ 0 h 121"/>
                <a:gd name="T6" fmla="*/ 0 w 60"/>
                <a:gd name="T7" fmla="*/ 30 h 121"/>
                <a:gd name="T8" fmla="*/ 12 w 60"/>
                <a:gd name="T9" fmla="*/ 55 h 121"/>
                <a:gd name="T10" fmla="*/ 18 w 60"/>
                <a:gd name="T11" fmla="*/ 71 h 121"/>
                <a:gd name="T12" fmla="*/ 4 w 60"/>
                <a:gd name="T13" fmla="*/ 121 h 121"/>
                <a:gd name="T14" fmla="*/ 55 w 60"/>
                <a:gd name="T15" fmla="*/ 121 h 121"/>
                <a:gd name="T16" fmla="*/ 41 w 60"/>
                <a:gd name="T17" fmla="*/ 71 h 121"/>
                <a:gd name="T18" fmla="*/ 47 w 60"/>
                <a:gd name="T19" fmla="*/ 55 h 121"/>
                <a:gd name="T20" fmla="*/ 47 w 60"/>
                <a:gd name="T21" fmla="*/ 55 h 121"/>
                <a:gd name="T22" fmla="*/ 47 w 60"/>
                <a:gd name="T2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21">
                  <a:moveTo>
                    <a:pt x="47" y="55"/>
                  </a:moveTo>
                  <a:cubicBezTo>
                    <a:pt x="55" y="49"/>
                    <a:pt x="60" y="40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0"/>
                    <a:pt x="4" y="49"/>
                    <a:pt x="12" y="55"/>
                  </a:cubicBezTo>
                  <a:cubicBezTo>
                    <a:pt x="18" y="59"/>
                    <a:pt x="20" y="65"/>
                    <a:pt x="18" y="7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55" y="121"/>
                    <a:pt x="55" y="121"/>
                    <a:pt x="55" y="12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9" y="65"/>
                    <a:pt x="42" y="59"/>
                    <a:pt x="47" y="55"/>
                  </a:cubicBezTo>
                  <a:close/>
                  <a:moveTo>
                    <a:pt x="47" y="55"/>
                  </a:moveTo>
                  <a:cubicBezTo>
                    <a:pt x="47" y="55"/>
                    <a:pt x="47" y="55"/>
                    <a:pt x="47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0"/>
            <p:cNvSpPr>
              <a:spLocks noEditPoints="1"/>
            </p:cNvSpPr>
            <p:nvPr/>
          </p:nvSpPr>
          <p:spPr bwMode="auto">
            <a:xfrm>
              <a:off x="8604250" y="8543925"/>
              <a:ext cx="492125" cy="727075"/>
            </a:xfrm>
            <a:custGeom>
              <a:avLst/>
              <a:gdLst>
                <a:gd name="T0" fmla="*/ 106 w 211"/>
                <a:gd name="T1" fmla="*/ 0 h 312"/>
                <a:gd name="T2" fmla="*/ 0 w 211"/>
                <a:gd name="T3" fmla="*/ 40 h 312"/>
                <a:gd name="T4" fmla="*/ 0 w 211"/>
                <a:gd name="T5" fmla="*/ 159 h 312"/>
                <a:gd name="T6" fmla="*/ 106 w 211"/>
                <a:gd name="T7" fmla="*/ 312 h 312"/>
                <a:gd name="T8" fmla="*/ 211 w 211"/>
                <a:gd name="T9" fmla="*/ 159 h 312"/>
                <a:gd name="T10" fmla="*/ 211 w 211"/>
                <a:gd name="T11" fmla="*/ 40 h 312"/>
                <a:gd name="T12" fmla="*/ 106 w 211"/>
                <a:gd name="T13" fmla="*/ 0 h 312"/>
                <a:gd name="T14" fmla="*/ 165 w 211"/>
                <a:gd name="T15" fmla="*/ 223 h 312"/>
                <a:gd name="T16" fmla="*/ 163 w 211"/>
                <a:gd name="T17" fmla="*/ 236 h 312"/>
                <a:gd name="T18" fmla="*/ 151 w 211"/>
                <a:gd name="T19" fmla="*/ 242 h 312"/>
                <a:gd name="T20" fmla="*/ 60 w 211"/>
                <a:gd name="T21" fmla="*/ 242 h 312"/>
                <a:gd name="T22" fmla="*/ 48 w 211"/>
                <a:gd name="T23" fmla="*/ 236 h 312"/>
                <a:gd name="T24" fmla="*/ 46 w 211"/>
                <a:gd name="T25" fmla="*/ 223 h 312"/>
                <a:gd name="T26" fmla="*/ 63 w 211"/>
                <a:gd name="T27" fmla="*/ 163 h 312"/>
                <a:gd name="T28" fmla="*/ 45 w 211"/>
                <a:gd name="T29" fmla="*/ 121 h 312"/>
                <a:gd name="T30" fmla="*/ 106 w 211"/>
                <a:gd name="T31" fmla="*/ 61 h 312"/>
                <a:gd name="T32" fmla="*/ 166 w 211"/>
                <a:gd name="T33" fmla="*/ 121 h 312"/>
                <a:gd name="T34" fmla="*/ 149 w 211"/>
                <a:gd name="T35" fmla="*/ 163 h 312"/>
                <a:gd name="T36" fmla="*/ 165 w 211"/>
                <a:gd name="T37" fmla="*/ 223 h 312"/>
                <a:gd name="T38" fmla="*/ 165 w 211"/>
                <a:gd name="T39" fmla="*/ 223 h 312"/>
                <a:gd name="T40" fmla="*/ 165 w 211"/>
                <a:gd name="T41" fmla="*/ 22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1" h="312">
                  <a:moveTo>
                    <a:pt x="106" y="0"/>
                  </a:moveTo>
                  <a:cubicBezTo>
                    <a:pt x="73" y="20"/>
                    <a:pt x="38" y="33"/>
                    <a:pt x="0" y="4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7"/>
                    <a:pt x="38" y="281"/>
                    <a:pt x="106" y="312"/>
                  </a:cubicBezTo>
                  <a:cubicBezTo>
                    <a:pt x="174" y="281"/>
                    <a:pt x="211" y="227"/>
                    <a:pt x="211" y="159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174" y="33"/>
                    <a:pt x="138" y="20"/>
                    <a:pt x="106" y="0"/>
                  </a:cubicBezTo>
                  <a:close/>
                  <a:moveTo>
                    <a:pt x="165" y="223"/>
                  </a:moveTo>
                  <a:cubicBezTo>
                    <a:pt x="166" y="227"/>
                    <a:pt x="166" y="232"/>
                    <a:pt x="163" y="236"/>
                  </a:cubicBezTo>
                  <a:cubicBezTo>
                    <a:pt x="160" y="240"/>
                    <a:pt x="155" y="242"/>
                    <a:pt x="151" y="242"/>
                  </a:cubicBezTo>
                  <a:cubicBezTo>
                    <a:pt x="60" y="242"/>
                    <a:pt x="60" y="242"/>
                    <a:pt x="60" y="242"/>
                  </a:cubicBezTo>
                  <a:cubicBezTo>
                    <a:pt x="56" y="242"/>
                    <a:pt x="51" y="240"/>
                    <a:pt x="48" y="236"/>
                  </a:cubicBezTo>
                  <a:cubicBezTo>
                    <a:pt x="46" y="232"/>
                    <a:pt x="45" y="227"/>
                    <a:pt x="46" y="22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2" y="152"/>
                    <a:pt x="45" y="137"/>
                    <a:pt x="45" y="121"/>
                  </a:cubicBezTo>
                  <a:cubicBezTo>
                    <a:pt x="45" y="88"/>
                    <a:pt x="72" y="61"/>
                    <a:pt x="106" y="61"/>
                  </a:cubicBezTo>
                  <a:cubicBezTo>
                    <a:pt x="139" y="61"/>
                    <a:pt x="166" y="88"/>
                    <a:pt x="166" y="121"/>
                  </a:cubicBezTo>
                  <a:cubicBezTo>
                    <a:pt x="166" y="137"/>
                    <a:pt x="160" y="152"/>
                    <a:pt x="149" y="163"/>
                  </a:cubicBezTo>
                  <a:lnTo>
                    <a:pt x="165" y="223"/>
                  </a:lnTo>
                  <a:close/>
                  <a:moveTo>
                    <a:pt x="165" y="223"/>
                  </a:moveTo>
                  <a:cubicBezTo>
                    <a:pt x="165" y="223"/>
                    <a:pt x="165" y="223"/>
                    <a:pt x="165" y="2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31"/>
            <p:cNvSpPr>
              <a:spLocks noEditPoints="1"/>
            </p:cNvSpPr>
            <p:nvPr/>
          </p:nvSpPr>
          <p:spPr bwMode="auto">
            <a:xfrm>
              <a:off x="8394700" y="8296275"/>
              <a:ext cx="911225" cy="1198563"/>
            </a:xfrm>
            <a:custGeom>
              <a:avLst/>
              <a:gdLst>
                <a:gd name="T0" fmla="*/ 376 w 391"/>
                <a:gd name="T1" fmla="*/ 61 h 514"/>
                <a:gd name="T2" fmla="*/ 359 w 391"/>
                <a:gd name="T3" fmla="*/ 61 h 514"/>
                <a:gd name="T4" fmla="*/ 234 w 391"/>
                <a:gd name="T5" fmla="*/ 23 h 514"/>
                <a:gd name="T6" fmla="*/ 204 w 391"/>
                <a:gd name="T7" fmla="*/ 3 h 514"/>
                <a:gd name="T8" fmla="*/ 187 w 391"/>
                <a:gd name="T9" fmla="*/ 3 h 514"/>
                <a:gd name="T10" fmla="*/ 158 w 391"/>
                <a:gd name="T11" fmla="*/ 23 h 514"/>
                <a:gd name="T12" fmla="*/ 32 w 391"/>
                <a:gd name="T13" fmla="*/ 61 h 514"/>
                <a:gd name="T14" fmla="*/ 15 w 391"/>
                <a:gd name="T15" fmla="*/ 61 h 514"/>
                <a:gd name="T16" fmla="*/ 0 w 391"/>
                <a:gd name="T17" fmla="*/ 76 h 514"/>
                <a:gd name="T18" fmla="*/ 0 w 391"/>
                <a:gd name="T19" fmla="*/ 265 h 514"/>
                <a:gd name="T20" fmla="*/ 191 w 391"/>
                <a:gd name="T21" fmla="*/ 513 h 514"/>
                <a:gd name="T22" fmla="*/ 196 w 391"/>
                <a:gd name="T23" fmla="*/ 514 h 514"/>
                <a:gd name="T24" fmla="*/ 200 w 391"/>
                <a:gd name="T25" fmla="*/ 513 h 514"/>
                <a:gd name="T26" fmla="*/ 391 w 391"/>
                <a:gd name="T27" fmla="*/ 265 h 514"/>
                <a:gd name="T28" fmla="*/ 391 w 391"/>
                <a:gd name="T29" fmla="*/ 76 h 514"/>
                <a:gd name="T30" fmla="*/ 376 w 391"/>
                <a:gd name="T31" fmla="*/ 61 h 514"/>
                <a:gd name="T32" fmla="*/ 331 w 391"/>
                <a:gd name="T33" fmla="*/ 265 h 514"/>
                <a:gd name="T34" fmla="*/ 201 w 391"/>
                <a:gd name="T35" fmla="*/ 448 h 514"/>
                <a:gd name="T36" fmla="*/ 196 w 391"/>
                <a:gd name="T37" fmla="*/ 449 h 514"/>
                <a:gd name="T38" fmla="*/ 190 w 391"/>
                <a:gd name="T39" fmla="*/ 448 h 514"/>
                <a:gd name="T40" fmla="*/ 60 w 391"/>
                <a:gd name="T41" fmla="*/ 265 h 514"/>
                <a:gd name="T42" fmla="*/ 60 w 391"/>
                <a:gd name="T43" fmla="*/ 133 h 514"/>
                <a:gd name="T44" fmla="*/ 73 w 391"/>
                <a:gd name="T45" fmla="*/ 118 h 514"/>
                <a:gd name="T46" fmla="*/ 187 w 391"/>
                <a:gd name="T47" fmla="*/ 75 h 514"/>
                <a:gd name="T48" fmla="*/ 204 w 391"/>
                <a:gd name="T49" fmla="*/ 75 h 514"/>
                <a:gd name="T50" fmla="*/ 318 w 391"/>
                <a:gd name="T51" fmla="*/ 118 h 514"/>
                <a:gd name="T52" fmla="*/ 331 w 391"/>
                <a:gd name="T53" fmla="*/ 133 h 514"/>
                <a:gd name="T54" fmla="*/ 331 w 391"/>
                <a:gd name="T55" fmla="*/ 265 h 514"/>
                <a:gd name="T56" fmla="*/ 331 w 391"/>
                <a:gd name="T57" fmla="*/ 265 h 514"/>
                <a:gd name="T58" fmla="*/ 331 w 391"/>
                <a:gd name="T59" fmla="*/ 26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1" h="514">
                  <a:moveTo>
                    <a:pt x="376" y="61"/>
                  </a:moveTo>
                  <a:cubicBezTo>
                    <a:pt x="359" y="61"/>
                    <a:pt x="359" y="61"/>
                    <a:pt x="359" y="61"/>
                  </a:cubicBezTo>
                  <a:cubicBezTo>
                    <a:pt x="314" y="61"/>
                    <a:pt x="271" y="48"/>
                    <a:pt x="234" y="2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9" y="0"/>
                    <a:pt x="192" y="0"/>
                    <a:pt x="187" y="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20" y="48"/>
                    <a:pt x="77" y="61"/>
                    <a:pt x="32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7" y="61"/>
                    <a:pt x="0" y="68"/>
                    <a:pt x="0" y="76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380"/>
                    <a:pt x="71" y="474"/>
                    <a:pt x="191" y="513"/>
                  </a:cubicBezTo>
                  <a:cubicBezTo>
                    <a:pt x="192" y="514"/>
                    <a:pt x="194" y="514"/>
                    <a:pt x="196" y="514"/>
                  </a:cubicBezTo>
                  <a:cubicBezTo>
                    <a:pt x="197" y="514"/>
                    <a:pt x="199" y="514"/>
                    <a:pt x="200" y="513"/>
                  </a:cubicBezTo>
                  <a:cubicBezTo>
                    <a:pt x="320" y="474"/>
                    <a:pt x="391" y="380"/>
                    <a:pt x="391" y="265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1" y="68"/>
                    <a:pt x="384" y="61"/>
                    <a:pt x="376" y="61"/>
                  </a:cubicBezTo>
                  <a:close/>
                  <a:moveTo>
                    <a:pt x="331" y="265"/>
                  </a:moveTo>
                  <a:cubicBezTo>
                    <a:pt x="331" y="347"/>
                    <a:pt x="284" y="414"/>
                    <a:pt x="201" y="448"/>
                  </a:cubicBezTo>
                  <a:cubicBezTo>
                    <a:pt x="200" y="449"/>
                    <a:pt x="198" y="449"/>
                    <a:pt x="196" y="449"/>
                  </a:cubicBezTo>
                  <a:cubicBezTo>
                    <a:pt x="194" y="449"/>
                    <a:pt x="192" y="449"/>
                    <a:pt x="190" y="448"/>
                  </a:cubicBezTo>
                  <a:cubicBezTo>
                    <a:pt x="107" y="414"/>
                    <a:pt x="60" y="347"/>
                    <a:pt x="60" y="265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26"/>
                    <a:pt x="66" y="119"/>
                    <a:pt x="73" y="118"/>
                  </a:cubicBezTo>
                  <a:cubicBezTo>
                    <a:pt x="114" y="112"/>
                    <a:pt x="153" y="98"/>
                    <a:pt x="187" y="75"/>
                  </a:cubicBezTo>
                  <a:cubicBezTo>
                    <a:pt x="192" y="72"/>
                    <a:pt x="199" y="72"/>
                    <a:pt x="204" y="75"/>
                  </a:cubicBezTo>
                  <a:cubicBezTo>
                    <a:pt x="239" y="98"/>
                    <a:pt x="277" y="112"/>
                    <a:pt x="318" y="118"/>
                  </a:cubicBezTo>
                  <a:cubicBezTo>
                    <a:pt x="326" y="119"/>
                    <a:pt x="331" y="126"/>
                    <a:pt x="331" y="133"/>
                  </a:cubicBezTo>
                  <a:lnTo>
                    <a:pt x="331" y="265"/>
                  </a:lnTo>
                  <a:close/>
                  <a:moveTo>
                    <a:pt x="331" y="265"/>
                  </a:moveTo>
                  <a:cubicBezTo>
                    <a:pt x="331" y="265"/>
                    <a:pt x="331" y="265"/>
                    <a:pt x="331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77217" y="1943994"/>
            <a:ext cx="407388" cy="407928"/>
            <a:chOff x="2641600" y="4781551"/>
            <a:chExt cx="1196975" cy="1198563"/>
          </a:xfrm>
          <a:solidFill>
            <a:schemeClr val="bg1"/>
          </a:solidFill>
        </p:grpSpPr>
        <p:sp>
          <p:nvSpPr>
            <p:cNvPr id="63" name="Freeform 80"/>
            <p:cNvSpPr>
              <a:spLocks noEditPoints="1"/>
            </p:cNvSpPr>
            <p:nvPr/>
          </p:nvSpPr>
          <p:spPr bwMode="auto">
            <a:xfrm>
              <a:off x="2641600" y="5486401"/>
              <a:ext cx="1196975" cy="493713"/>
            </a:xfrm>
            <a:custGeom>
              <a:avLst/>
              <a:gdLst>
                <a:gd name="T0" fmla="*/ 468 w 514"/>
                <a:gd name="T1" fmla="*/ 121 h 212"/>
                <a:gd name="T2" fmla="*/ 426 w 514"/>
                <a:gd name="T3" fmla="*/ 151 h 212"/>
                <a:gd name="T4" fmla="*/ 299 w 514"/>
                <a:gd name="T5" fmla="*/ 151 h 212"/>
                <a:gd name="T6" fmla="*/ 272 w 514"/>
                <a:gd name="T7" fmla="*/ 124 h 212"/>
                <a:gd name="T8" fmla="*/ 272 w 514"/>
                <a:gd name="T9" fmla="*/ 89 h 212"/>
                <a:gd name="T10" fmla="*/ 421 w 514"/>
                <a:gd name="T11" fmla="*/ 0 h 212"/>
                <a:gd name="T12" fmla="*/ 346 w 514"/>
                <a:gd name="T13" fmla="*/ 0 h 212"/>
                <a:gd name="T14" fmla="*/ 257 w 514"/>
                <a:gd name="T15" fmla="*/ 90 h 212"/>
                <a:gd name="T16" fmla="*/ 168 w 514"/>
                <a:gd name="T17" fmla="*/ 0 h 212"/>
                <a:gd name="T18" fmla="*/ 92 w 514"/>
                <a:gd name="T19" fmla="*/ 0 h 212"/>
                <a:gd name="T20" fmla="*/ 242 w 514"/>
                <a:gd name="T21" fmla="*/ 89 h 212"/>
                <a:gd name="T22" fmla="*/ 242 w 514"/>
                <a:gd name="T23" fmla="*/ 124 h 212"/>
                <a:gd name="T24" fmla="*/ 214 w 514"/>
                <a:gd name="T25" fmla="*/ 151 h 212"/>
                <a:gd name="T26" fmla="*/ 89 w 514"/>
                <a:gd name="T27" fmla="*/ 151 h 212"/>
                <a:gd name="T28" fmla="*/ 45 w 514"/>
                <a:gd name="T29" fmla="*/ 121 h 212"/>
                <a:gd name="T30" fmla="*/ 0 w 514"/>
                <a:gd name="T31" fmla="*/ 166 h 212"/>
                <a:gd name="T32" fmla="*/ 45 w 514"/>
                <a:gd name="T33" fmla="*/ 212 h 212"/>
                <a:gd name="T34" fmla="*/ 89 w 514"/>
                <a:gd name="T35" fmla="*/ 182 h 212"/>
                <a:gd name="T36" fmla="*/ 214 w 514"/>
                <a:gd name="T37" fmla="*/ 182 h 212"/>
                <a:gd name="T38" fmla="*/ 257 w 514"/>
                <a:gd name="T39" fmla="*/ 212 h 212"/>
                <a:gd name="T40" fmla="*/ 299 w 514"/>
                <a:gd name="T41" fmla="*/ 182 h 212"/>
                <a:gd name="T42" fmla="*/ 426 w 514"/>
                <a:gd name="T43" fmla="*/ 182 h 212"/>
                <a:gd name="T44" fmla="*/ 468 w 514"/>
                <a:gd name="T45" fmla="*/ 212 h 212"/>
                <a:gd name="T46" fmla="*/ 514 w 514"/>
                <a:gd name="T47" fmla="*/ 166 h 212"/>
                <a:gd name="T48" fmla="*/ 468 w 514"/>
                <a:gd name="T49" fmla="*/ 121 h 212"/>
                <a:gd name="T50" fmla="*/ 468 w 514"/>
                <a:gd name="T51" fmla="*/ 121 h 212"/>
                <a:gd name="T52" fmla="*/ 468 w 514"/>
                <a:gd name="T53" fmla="*/ 1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4" h="212">
                  <a:moveTo>
                    <a:pt x="468" y="121"/>
                  </a:moveTo>
                  <a:cubicBezTo>
                    <a:pt x="449" y="121"/>
                    <a:pt x="432" y="134"/>
                    <a:pt x="426" y="151"/>
                  </a:cubicBezTo>
                  <a:cubicBezTo>
                    <a:pt x="299" y="151"/>
                    <a:pt x="299" y="151"/>
                    <a:pt x="299" y="151"/>
                  </a:cubicBezTo>
                  <a:cubicBezTo>
                    <a:pt x="295" y="139"/>
                    <a:pt x="285" y="129"/>
                    <a:pt x="272" y="124"/>
                  </a:cubicBezTo>
                  <a:cubicBezTo>
                    <a:pt x="272" y="89"/>
                    <a:pt x="272" y="89"/>
                    <a:pt x="272" y="89"/>
                  </a:cubicBezTo>
                  <a:cubicBezTo>
                    <a:pt x="335" y="85"/>
                    <a:pt x="389" y="50"/>
                    <a:pt x="421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27" y="55"/>
                    <a:pt x="295" y="90"/>
                    <a:pt x="257" y="90"/>
                  </a:cubicBezTo>
                  <a:cubicBezTo>
                    <a:pt x="219" y="90"/>
                    <a:pt x="186" y="55"/>
                    <a:pt x="16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4" y="50"/>
                    <a:pt x="179" y="85"/>
                    <a:pt x="242" y="89"/>
                  </a:cubicBezTo>
                  <a:cubicBezTo>
                    <a:pt x="242" y="124"/>
                    <a:pt x="242" y="124"/>
                    <a:pt x="242" y="124"/>
                  </a:cubicBezTo>
                  <a:cubicBezTo>
                    <a:pt x="229" y="129"/>
                    <a:pt x="219" y="139"/>
                    <a:pt x="214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2" y="134"/>
                    <a:pt x="65" y="121"/>
                    <a:pt x="45" y="121"/>
                  </a:cubicBezTo>
                  <a:cubicBezTo>
                    <a:pt x="20" y="121"/>
                    <a:pt x="0" y="142"/>
                    <a:pt x="0" y="166"/>
                  </a:cubicBezTo>
                  <a:cubicBezTo>
                    <a:pt x="0" y="191"/>
                    <a:pt x="20" y="212"/>
                    <a:pt x="45" y="212"/>
                  </a:cubicBezTo>
                  <a:cubicBezTo>
                    <a:pt x="65" y="212"/>
                    <a:pt x="82" y="199"/>
                    <a:pt x="89" y="182"/>
                  </a:cubicBezTo>
                  <a:cubicBezTo>
                    <a:pt x="214" y="182"/>
                    <a:pt x="214" y="182"/>
                    <a:pt x="214" y="182"/>
                  </a:cubicBezTo>
                  <a:cubicBezTo>
                    <a:pt x="221" y="199"/>
                    <a:pt x="237" y="212"/>
                    <a:pt x="257" y="212"/>
                  </a:cubicBezTo>
                  <a:cubicBezTo>
                    <a:pt x="276" y="212"/>
                    <a:pt x="293" y="199"/>
                    <a:pt x="299" y="182"/>
                  </a:cubicBezTo>
                  <a:cubicBezTo>
                    <a:pt x="426" y="182"/>
                    <a:pt x="426" y="182"/>
                    <a:pt x="426" y="182"/>
                  </a:cubicBezTo>
                  <a:cubicBezTo>
                    <a:pt x="432" y="199"/>
                    <a:pt x="449" y="212"/>
                    <a:pt x="468" y="212"/>
                  </a:cubicBezTo>
                  <a:cubicBezTo>
                    <a:pt x="493" y="212"/>
                    <a:pt x="514" y="191"/>
                    <a:pt x="514" y="166"/>
                  </a:cubicBezTo>
                  <a:cubicBezTo>
                    <a:pt x="514" y="142"/>
                    <a:pt x="493" y="121"/>
                    <a:pt x="468" y="121"/>
                  </a:cubicBezTo>
                  <a:close/>
                  <a:moveTo>
                    <a:pt x="468" y="121"/>
                  </a:moveTo>
                  <a:cubicBezTo>
                    <a:pt x="468" y="121"/>
                    <a:pt x="468" y="121"/>
                    <a:pt x="468" y="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81"/>
            <p:cNvSpPr>
              <a:spLocks noEditPoints="1"/>
            </p:cNvSpPr>
            <p:nvPr/>
          </p:nvSpPr>
          <p:spPr bwMode="auto">
            <a:xfrm>
              <a:off x="3275013" y="5275263"/>
              <a:ext cx="136525" cy="141288"/>
            </a:xfrm>
            <a:custGeom>
              <a:avLst/>
              <a:gdLst>
                <a:gd name="T0" fmla="*/ 0 w 59"/>
                <a:gd name="T1" fmla="*/ 0 h 60"/>
                <a:gd name="T2" fmla="*/ 0 w 59"/>
                <a:gd name="T3" fmla="*/ 60 h 60"/>
                <a:gd name="T4" fmla="*/ 51 w 59"/>
                <a:gd name="T5" fmla="*/ 60 h 60"/>
                <a:gd name="T6" fmla="*/ 59 w 59"/>
                <a:gd name="T7" fmla="*/ 0 h 60"/>
                <a:gd name="T8" fmla="*/ 0 w 59"/>
                <a:gd name="T9" fmla="*/ 0 h 60"/>
                <a:gd name="T10" fmla="*/ 0 w 59"/>
                <a:gd name="T11" fmla="*/ 0 h 60"/>
                <a:gd name="T12" fmla="*/ 0 w 5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42"/>
                    <a:pt x="58" y="22"/>
                    <a:pt x="5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82"/>
            <p:cNvSpPr>
              <a:spLocks noEditPoints="1"/>
            </p:cNvSpPr>
            <p:nvPr/>
          </p:nvSpPr>
          <p:spPr bwMode="auto">
            <a:xfrm>
              <a:off x="3275013" y="5486401"/>
              <a:ext cx="95250" cy="130175"/>
            </a:xfrm>
            <a:custGeom>
              <a:avLst/>
              <a:gdLst>
                <a:gd name="T0" fmla="*/ 0 w 41"/>
                <a:gd name="T1" fmla="*/ 0 h 56"/>
                <a:gd name="T2" fmla="*/ 0 w 41"/>
                <a:gd name="T3" fmla="*/ 56 h 56"/>
                <a:gd name="T4" fmla="*/ 41 w 41"/>
                <a:gd name="T5" fmla="*/ 0 h 56"/>
                <a:gd name="T6" fmla="*/ 0 w 41"/>
                <a:gd name="T7" fmla="*/ 0 h 56"/>
                <a:gd name="T8" fmla="*/ 0 w 41"/>
                <a:gd name="T9" fmla="*/ 0 h 56"/>
                <a:gd name="T10" fmla="*/ 0 w 4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5" y="48"/>
                    <a:pt x="30" y="28"/>
                    <a:pt x="41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83"/>
            <p:cNvSpPr>
              <a:spLocks noEditPoints="1"/>
            </p:cNvSpPr>
            <p:nvPr/>
          </p:nvSpPr>
          <p:spPr bwMode="auto">
            <a:xfrm>
              <a:off x="2855913" y="4781551"/>
              <a:ext cx="384175" cy="209550"/>
            </a:xfrm>
            <a:custGeom>
              <a:avLst/>
              <a:gdLst>
                <a:gd name="T0" fmla="*/ 0 w 165"/>
                <a:gd name="T1" fmla="*/ 90 h 90"/>
                <a:gd name="T2" fmla="*/ 76 w 165"/>
                <a:gd name="T3" fmla="*/ 90 h 90"/>
                <a:gd name="T4" fmla="*/ 165 w 165"/>
                <a:gd name="T5" fmla="*/ 0 h 90"/>
                <a:gd name="T6" fmla="*/ 0 w 165"/>
                <a:gd name="T7" fmla="*/ 90 h 90"/>
                <a:gd name="T8" fmla="*/ 0 w 165"/>
                <a:gd name="T9" fmla="*/ 90 h 90"/>
                <a:gd name="T10" fmla="*/ 0 w 165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90">
                  <a:moveTo>
                    <a:pt x="0" y="90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94" y="36"/>
                    <a:pt x="127" y="0"/>
                    <a:pt x="165" y="0"/>
                  </a:cubicBezTo>
                  <a:cubicBezTo>
                    <a:pt x="96" y="0"/>
                    <a:pt x="35" y="36"/>
                    <a:pt x="0" y="90"/>
                  </a:cubicBezTo>
                  <a:close/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84"/>
            <p:cNvSpPr>
              <a:spLocks noEditPoints="1"/>
            </p:cNvSpPr>
            <p:nvPr/>
          </p:nvSpPr>
          <p:spPr bwMode="auto">
            <a:xfrm>
              <a:off x="3275013" y="4860926"/>
              <a:ext cx="95250" cy="130175"/>
            </a:xfrm>
            <a:custGeom>
              <a:avLst/>
              <a:gdLst>
                <a:gd name="T0" fmla="*/ 0 w 41"/>
                <a:gd name="T1" fmla="*/ 0 h 56"/>
                <a:gd name="T2" fmla="*/ 0 w 41"/>
                <a:gd name="T3" fmla="*/ 56 h 56"/>
                <a:gd name="T4" fmla="*/ 41 w 41"/>
                <a:gd name="T5" fmla="*/ 56 h 56"/>
                <a:gd name="T6" fmla="*/ 0 w 41"/>
                <a:gd name="T7" fmla="*/ 0 h 56"/>
                <a:gd name="T8" fmla="*/ 0 w 41"/>
                <a:gd name="T9" fmla="*/ 0 h 56"/>
                <a:gd name="T10" fmla="*/ 0 w 4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0" y="28"/>
                    <a:pt x="15" y="8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85"/>
            <p:cNvSpPr>
              <a:spLocks noEditPoints="1"/>
            </p:cNvSpPr>
            <p:nvPr/>
          </p:nvSpPr>
          <p:spPr bwMode="auto">
            <a:xfrm>
              <a:off x="3240088" y="4781551"/>
              <a:ext cx="382588" cy="209550"/>
            </a:xfrm>
            <a:custGeom>
              <a:avLst/>
              <a:gdLst>
                <a:gd name="T0" fmla="*/ 0 w 164"/>
                <a:gd name="T1" fmla="*/ 0 h 90"/>
                <a:gd name="T2" fmla="*/ 89 w 164"/>
                <a:gd name="T3" fmla="*/ 90 h 90"/>
                <a:gd name="T4" fmla="*/ 164 w 164"/>
                <a:gd name="T5" fmla="*/ 90 h 90"/>
                <a:gd name="T6" fmla="*/ 0 w 164"/>
                <a:gd name="T7" fmla="*/ 0 h 90"/>
                <a:gd name="T8" fmla="*/ 0 w 164"/>
                <a:gd name="T9" fmla="*/ 0 h 90"/>
                <a:gd name="T10" fmla="*/ 0 w 164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0">
                  <a:moveTo>
                    <a:pt x="0" y="0"/>
                  </a:moveTo>
                  <a:cubicBezTo>
                    <a:pt x="38" y="0"/>
                    <a:pt x="70" y="36"/>
                    <a:pt x="89" y="90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30" y="36"/>
                    <a:pt x="69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86"/>
            <p:cNvSpPr>
              <a:spLocks noEditPoints="1"/>
            </p:cNvSpPr>
            <p:nvPr/>
          </p:nvSpPr>
          <p:spPr bwMode="auto">
            <a:xfrm>
              <a:off x="3465513" y="5275263"/>
              <a:ext cx="228600" cy="141288"/>
            </a:xfrm>
            <a:custGeom>
              <a:avLst/>
              <a:gdLst>
                <a:gd name="T0" fmla="*/ 8 w 98"/>
                <a:gd name="T1" fmla="*/ 0 h 60"/>
                <a:gd name="T2" fmla="*/ 0 w 98"/>
                <a:gd name="T3" fmla="*/ 60 h 60"/>
                <a:gd name="T4" fmla="*/ 83 w 98"/>
                <a:gd name="T5" fmla="*/ 60 h 60"/>
                <a:gd name="T6" fmla="*/ 98 w 98"/>
                <a:gd name="T7" fmla="*/ 0 h 60"/>
                <a:gd name="T8" fmla="*/ 8 w 98"/>
                <a:gd name="T9" fmla="*/ 0 h 60"/>
                <a:gd name="T10" fmla="*/ 8 w 98"/>
                <a:gd name="T11" fmla="*/ 0 h 60"/>
                <a:gd name="T12" fmla="*/ 8 w 9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0">
                  <a:moveTo>
                    <a:pt x="8" y="0"/>
                  </a:moveTo>
                  <a:cubicBezTo>
                    <a:pt x="7" y="21"/>
                    <a:pt x="4" y="41"/>
                    <a:pt x="0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91" y="41"/>
                    <a:pt x="96" y="21"/>
                    <a:pt x="98" y="0"/>
                  </a:cubicBezTo>
                  <a:lnTo>
                    <a:pt x="8" y="0"/>
                  </a:ln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87"/>
            <p:cNvSpPr>
              <a:spLocks noEditPoints="1"/>
            </p:cNvSpPr>
            <p:nvPr/>
          </p:nvSpPr>
          <p:spPr bwMode="auto">
            <a:xfrm>
              <a:off x="3465513" y="5060951"/>
              <a:ext cx="228600" cy="144463"/>
            </a:xfrm>
            <a:custGeom>
              <a:avLst/>
              <a:gdLst>
                <a:gd name="T0" fmla="*/ 83 w 98"/>
                <a:gd name="T1" fmla="*/ 0 h 62"/>
                <a:gd name="T2" fmla="*/ 0 w 98"/>
                <a:gd name="T3" fmla="*/ 0 h 62"/>
                <a:gd name="T4" fmla="*/ 8 w 98"/>
                <a:gd name="T5" fmla="*/ 62 h 62"/>
                <a:gd name="T6" fmla="*/ 98 w 98"/>
                <a:gd name="T7" fmla="*/ 62 h 62"/>
                <a:gd name="T8" fmla="*/ 83 w 98"/>
                <a:gd name="T9" fmla="*/ 0 h 62"/>
                <a:gd name="T10" fmla="*/ 83 w 98"/>
                <a:gd name="T11" fmla="*/ 0 h 62"/>
                <a:gd name="T12" fmla="*/ 83 w 98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2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9"/>
                    <a:pt x="7" y="40"/>
                    <a:pt x="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6" y="40"/>
                    <a:pt x="91" y="19"/>
                    <a:pt x="83" y="0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88"/>
            <p:cNvSpPr>
              <a:spLocks noEditPoints="1"/>
            </p:cNvSpPr>
            <p:nvPr/>
          </p:nvSpPr>
          <p:spPr bwMode="auto">
            <a:xfrm>
              <a:off x="3275013" y="5060951"/>
              <a:ext cx="136525" cy="144463"/>
            </a:xfrm>
            <a:custGeom>
              <a:avLst/>
              <a:gdLst>
                <a:gd name="T0" fmla="*/ 51 w 59"/>
                <a:gd name="T1" fmla="*/ 0 h 62"/>
                <a:gd name="T2" fmla="*/ 0 w 59"/>
                <a:gd name="T3" fmla="*/ 0 h 62"/>
                <a:gd name="T4" fmla="*/ 0 w 59"/>
                <a:gd name="T5" fmla="*/ 62 h 62"/>
                <a:gd name="T6" fmla="*/ 59 w 59"/>
                <a:gd name="T7" fmla="*/ 62 h 62"/>
                <a:gd name="T8" fmla="*/ 51 w 59"/>
                <a:gd name="T9" fmla="*/ 0 h 62"/>
                <a:gd name="T10" fmla="*/ 51 w 59"/>
                <a:gd name="T11" fmla="*/ 0 h 62"/>
                <a:gd name="T12" fmla="*/ 51 w 5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40"/>
                    <a:pt x="55" y="18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89"/>
            <p:cNvSpPr>
              <a:spLocks noEditPoints="1"/>
            </p:cNvSpPr>
            <p:nvPr/>
          </p:nvSpPr>
          <p:spPr bwMode="auto">
            <a:xfrm>
              <a:off x="2786063" y="5060951"/>
              <a:ext cx="225425" cy="144463"/>
            </a:xfrm>
            <a:custGeom>
              <a:avLst/>
              <a:gdLst>
                <a:gd name="T0" fmla="*/ 14 w 97"/>
                <a:gd name="T1" fmla="*/ 0 h 62"/>
                <a:gd name="T2" fmla="*/ 0 w 97"/>
                <a:gd name="T3" fmla="*/ 62 h 62"/>
                <a:gd name="T4" fmla="*/ 90 w 97"/>
                <a:gd name="T5" fmla="*/ 62 h 62"/>
                <a:gd name="T6" fmla="*/ 97 w 97"/>
                <a:gd name="T7" fmla="*/ 0 h 62"/>
                <a:gd name="T8" fmla="*/ 14 w 97"/>
                <a:gd name="T9" fmla="*/ 0 h 62"/>
                <a:gd name="T10" fmla="*/ 14 w 97"/>
                <a:gd name="T11" fmla="*/ 0 h 62"/>
                <a:gd name="T12" fmla="*/ 14 w 9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2">
                  <a:moveTo>
                    <a:pt x="14" y="0"/>
                  </a:moveTo>
                  <a:cubicBezTo>
                    <a:pt x="6" y="19"/>
                    <a:pt x="2" y="40"/>
                    <a:pt x="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1" y="40"/>
                    <a:pt x="93" y="19"/>
                    <a:pt x="97" y="0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90"/>
            <p:cNvSpPr>
              <a:spLocks noEditPoints="1"/>
            </p:cNvSpPr>
            <p:nvPr/>
          </p:nvSpPr>
          <p:spPr bwMode="auto">
            <a:xfrm>
              <a:off x="2786063" y="5275263"/>
              <a:ext cx="225425" cy="141288"/>
            </a:xfrm>
            <a:custGeom>
              <a:avLst/>
              <a:gdLst>
                <a:gd name="T0" fmla="*/ 90 w 97"/>
                <a:gd name="T1" fmla="*/ 0 h 60"/>
                <a:gd name="T2" fmla="*/ 0 w 97"/>
                <a:gd name="T3" fmla="*/ 0 h 60"/>
                <a:gd name="T4" fmla="*/ 14 w 97"/>
                <a:gd name="T5" fmla="*/ 60 h 60"/>
                <a:gd name="T6" fmla="*/ 97 w 97"/>
                <a:gd name="T7" fmla="*/ 60 h 60"/>
                <a:gd name="T8" fmla="*/ 90 w 97"/>
                <a:gd name="T9" fmla="*/ 0 h 60"/>
                <a:gd name="T10" fmla="*/ 90 w 97"/>
                <a:gd name="T11" fmla="*/ 0 h 60"/>
                <a:gd name="T12" fmla="*/ 90 w 9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0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1"/>
                    <a:pt x="7" y="41"/>
                    <a:pt x="14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3" y="41"/>
                    <a:pt x="91" y="21"/>
                    <a:pt x="90" y="0"/>
                  </a:cubicBezTo>
                  <a:close/>
                  <a:moveTo>
                    <a:pt x="90" y="0"/>
                  </a:move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91"/>
            <p:cNvSpPr>
              <a:spLocks noEditPoints="1"/>
            </p:cNvSpPr>
            <p:nvPr/>
          </p:nvSpPr>
          <p:spPr bwMode="auto">
            <a:xfrm>
              <a:off x="3106738" y="5486401"/>
              <a:ext cx="98425" cy="130175"/>
            </a:xfrm>
            <a:custGeom>
              <a:avLst/>
              <a:gdLst>
                <a:gd name="T0" fmla="*/ 0 w 42"/>
                <a:gd name="T1" fmla="*/ 0 h 56"/>
                <a:gd name="T2" fmla="*/ 42 w 42"/>
                <a:gd name="T3" fmla="*/ 56 h 56"/>
                <a:gd name="T4" fmla="*/ 42 w 42"/>
                <a:gd name="T5" fmla="*/ 0 h 56"/>
                <a:gd name="T6" fmla="*/ 0 w 42"/>
                <a:gd name="T7" fmla="*/ 0 h 56"/>
                <a:gd name="T8" fmla="*/ 0 w 42"/>
                <a:gd name="T9" fmla="*/ 0 h 56"/>
                <a:gd name="T10" fmla="*/ 0 w 4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6">
                  <a:moveTo>
                    <a:pt x="0" y="0"/>
                  </a:moveTo>
                  <a:cubicBezTo>
                    <a:pt x="11" y="28"/>
                    <a:pt x="26" y="48"/>
                    <a:pt x="42" y="56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92"/>
            <p:cNvSpPr>
              <a:spLocks noEditPoints="1"/>
            </p:cNvSpPr>
            <p:nvPr/>
          </p:nvSpPr>
          <p:spPr bwMode="auto">
            <a:xfrm>
              <a:off x="3065463" y="5275263"/>
              <a:ext cx="139700" cy="141288"/>
            </a:xfrm>
            <a:custGeom>
              <a:avLst/>
              <a:gdLst>
                <a:gd name="T0" fmla="*/ 0 w 60"/>
                <a:gd name="T1" fmla="*/ 0 h 60"/>
                <a:gd name="T2" fmla="*/ 9 w 60"/>
                <a:gd name="T3" fmla="*/ 60 h 60"/>
                <a:gd name="T4" fmla="*/ 60 w 60"/>
                <a:gd name="T5" fmla="*/ 60 h 60"/>
                <a:gd name="T6" fmla="*/ 60 w 60"/>
                <a:gd name="T7" fmla="*/ 0 h 60"/>
                <a:gd name="T8" fmla="*/ 0 w 60"/>
                <a:gd name="T9" fmla="*/ 0 h 60"/>
                <a:gd name="T10" fmla="*/ 0 w 60"/>
                <a:gd name="T11" fmla="*/ 0 h 60"/>
                <a:gd name="T12" fmla="*/ 0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cubicBezTo>
                    <a:pt x="1" y="22"/>
                    <a:pt x="4" y="42"/>
                    <a:pt x="9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93"/>
            <p:cNvSpPr>
              <a:spLocks noEditPoints="1"/>
            </p:cNvSpPr>
            <p:nvPr/>
          </p:nvSpPr>
          <p:spPr bwMode="auto">
            <a:xfrm>
              <a:off x="3065463" y="5060951"/>
              <a:ext cx="139700" cy="144463"/>
            </a:xfrm>
            <a:custGeom>
              <a:avLst/>
              <a:gdLst>
                <a:gd name="T0" fmla="*/ 9 w 60"/>
                <a:gd name="T1" fmla="*/ 0 h 62"/>
                <a:gd name="T2" fmla="*/ 0 w 60"/>
                <a:gd name="T3" fmla="*/ 62 h 62"/>
                <a:gd name="T4" fmla="*/ 60 w 60"/>
                <a:gd name="T5" fmla="*/ 62 h 62"/>
                <a:gd name="T6" fmla="*/ 60 w 60"/>
                <a:gd name="T7" fmla="*/ 0 h 62"/>
                <a:gd name="T8" fmla="*/ 9 w 60"/>
                <a:gd name="T9" fmla="*/ 0 h 62"/>
                <a:gd name="T10" fmla="*/ 9 w 60"/>
                <a:gd name="T11" fmla="*/ 0 h 62"/>
                <a:gd name="T12" fmla="*/ 9 w 6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9" y="0"/>
                  </a:moveTo>
                  <a:cubicBezTo>
                    <a:pt x="4" y="18"/>
                    <a:pt x="1" y="40"/>
                    <a:pt x="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9" y="0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94"/>
            <p:cNvSpPr>
              <a:spLocks noEditPoints="1"/>
            </p:cNvSpPr>
            <p:nvPr/>
          </p:nvSpPr>
          <p:spPr bwMode="auto">
            <a:xfrm>
              <a:off x="3106738" y="4860926"/>
              <a:ext cx="98425" cy="130175"/>
            </a:xfrm>
            <a:custGeom>
              <a:avLst/>
              <a:gdLst>
                <a:gd name="T0" fmla="*/ 0 w 42"/>
                <a:gd name="T1" fmla="*/ 56 h 56"/>
                <a:gd name="T2" fmla="*/ 42 w 42"/>
                <a:gd name="T3" fmla="*/ 56 h 56"/>
                <a:gd name="T4" fmla="*/ 42 w 42"/>
                <a:gd name="T5" fmla="*/ 0 h 56"/>
                <a:gd name="T6" fmla="*/ 0 w 42"/>
                <a:gd name="T7" fmla="*/ 56 h 56"/>
                <a:gd name="T8" fmla="*/ 0 w 42"/>
                <a:gd name="T9" fmla="*/ 56 h 56"/>
                <a:gd name="T10" fmla="*/ 0 w 4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6">
                  <a:moveTo>
                    <a:pt x="0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6" y="8"/>
                    <a:pt x="11" y="28"/>
                    <a:pt x="0" y="56"/>
                  </a:cubicBezTo>
                  <a:close/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2A1473E-5CDE-C174-7F65-D5A2EB914E67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Proteção da Conta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t-PT" sz="1800" dirty="0"/>
              <a:t>por Unidade </a:t>
            </a:r>
            <a:r>
              <a:rPr lang="pt-PT" sz="1800" dirty="0" err="1"/>
              <a:t>Or</a:t>
            </a:r>
            <a:endParaRPr lang="pt-PT" sz="1800" dirty="0"/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47E17AC1-E345-8494-892D-435E9A0373D4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7">
            <a:extLst>
              <a:ext uri="{FF2B5EF4-FFF2-40B4-BE49-F238E27FC236}">
                <a16:creationId xmlns:a16="http://schemas.microsoft.com/office/drawing/2014/main" id="{D50FD9CB-31CF-68D0-8ADA-B156C3122D3C}"/>
              </a:ext>
            </a:extLst>
          </p:cNvPr>
          <p:cNvGrpSpPr/>
          <p:nvPr/>
        </p:nvGrpSpPr>
        <p:grpSpPr>
          <a:xfrm>
            <a:off x="5001226" y="708881"/>
            <a:ext cx="274787" cy="345309"/>
            <a:chOff x="6226175" y="8843962"/>
            <a:chExt cx="1193800" cy="1500188"/>
          </a:xfrm>
          <a:solidFill>
            <a:schemeClr val="bg1"/>
          </a:solidFill>
        </p:grpSpPr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id="{C4D7C5FF-3D43-F3BE-F0BE-D45027113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9375" y="8843962"/>
              <a:ext cx="787400" cy="652463"/>
            </a:xfrm>
            <a:custGeom>
              <a:avLst/>
              <a:gdLst>
                <a:gd name="T0" fmla="*/ 99 w 322"/>
                <a:gd name="T1" fmla="*/ 213 h 267"/>
                <a:gd name="T2" fmla="*/ 223 w 322"/>
                <a:gd name="T3" fmla="*/ 213 h 267"/>
                <a:gd name="T4" fmla="*/ 223 w 322"/>
                <a:gd name="T5" fmla="*/ 267 h 267"/>
                <a:gd name="T6" fmla="*/ 322 w 322"/>
                <a:gd name="T7" fmla="*/ 267 h 267"/>
                <a:gd name="T8" fmla="*/ 322 w 322"/>
                <a:gd name="T9" fmla="*/ 213 h 267"/>
                <a:gd name="T10" fmla="*/ 0 w 322"/>
                <a:gd name="T11" fmla="*/ 213 h 267"/>
                <a:gd name="T12" fmla="*/ 0 w 322"/>
                <a:gd name="T13" fmla="*/ 267 h 267"/>
                <a:gd name="T14" fmla="*/ 99 w 322"/>
                <a:gd name="T15" fmla="*/ 267 h 267"/>
                <a:gd name="T16" fmla="*/ 99 w 322"/>
                <a:gd name="T17" fmla="*/ 213 h 267"/>
                <a:gd name="T18" fmla="*/ 99 w 322"/>
                <a:gd name="T19" fmla="*/ 213 h 267"/>
                <a:gd name="T20" fmla="*/ 99 w 322"/>
                <a:gd name="T21" fmla="*/ 21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267">
                  <a:moveTo>
                    <a:pt x="99" y="213"/>
                  </a:moveTo>
                  <a:cubicBezTo>
                    <a:pt x="102" y="130"/>
                    <a:pt x="220" y="130"/>
                    <a:pt x="223" y="213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2" y="213"/>
                    <a:pt x="322" y="213"/>
                    <a:pt x="322" y="213"/>
                  </a:cubicBezTo>
                  <a:cubicBezTo>
                    <a:pt x="314" y="0"/>
                    <a:pt x="8" y="0"/>
                    <a:pt x="0" y="213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99" y="267"/>
                    <a:pt x="99" y="267"/>
                    <a:pt x="99" y="267"/>
                  </a:cubicBezTo>
                  <a:lnTo>
                    <a:pt x="99" y="213"/>
                  </a:lnTo>
                  <a:close/>
                  <a:moveTo>
                    <a:pt x="99" y="213"/>
                  </a:moveTo>
                  <a:cubicBezTo>
                    <a:pt x="99" y="213"/>
                    <a:pt x="99" y="213"/>
                    <a:pt x="99" y="2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56">
              <a:extLst>
                <a:ext uri="{FF2B5EF4-FFF2-40B4-BE49-F238E27FC236}">
                  <a16:creationId xmlns:a16="http://schemas.microsoft.com/office/drawing/2014/main" id="{92FA290A-222C-E9CA-304C-6ABB8117C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888" y="9812337"/>
              <a:ext cx="714375" cy="239713"/>
            </a:xfrm>
            <a:custGeom>
              <a:avLst/>
              <a:gdLst>
                <a:gd name="T0" fmla="*/ 450 w 450"/>
                <a:gd name="T1" fmla="*/ 0 h 151"/>
                <a:gd name="T2" fmla="*/ 0 w 450"/>
                <a:gd name="T3" fmla="*/ 0 h 151"/>
                <a:gd name="T4" fmla="*/ 0 w 450"/>
                <a:gd name="T5" fmla="*/ 151 h 151"/>
                <a:gd name="T6" fmla="*/ 450 w 450"/>
                <a:gd name="T7" fmla="*/ 151 h 151"/>
                <a:gd name="T8" fmla="*/ 450 w 450"/>
                <a:gd name="T9" fmla="*/ 0 h 151"/>
                <a:gd name="T10" fmla="*/ 98 w 450"/>
                <a:gd name="T11" fmla="*/ 100 h 151"/>
                <a:gd name="T12" fmla="*/ 47 w 450"/>
                <a:gd name="T13" fmla="*/ 100 h 151"/>
                <a:gd name="T14" fmla="*/ 47 w 450"/>
                <a:gd name="T15" fmla="*/ 51 h 151"/>
                <a:gd name="T16" fmla="*/ 98 w 450"/>
                <a:gd name="T17" fmla="*/ 51 h 151"/>
                <a:gd name="T18" fmla="*/ 98 w 450"/>
                <a:gd name="T19" fmla="*/ 100 h 151"/>
                <a:gd name="T20" fmla="*/ 200 w 450"/>
                <a:gd name="T21" fmla="*/ 100 h 151"/>
                <a:gd name="T22" fmla="*/ 149 w 450"/>
                <a:gd name="T23" fmla="*/ 100 h 151"/>
                <a:gd name="T24" fmla="*/ 149 w 450"/>
                <a:gd name="T25" fmla="*/ 51 h 151"/>
                <a:gd name="T26" fmla="*/ 200 w 450"/>
                <a:gd name="T27" fmla="*/ 51 h 151"/>
                <a:gd name="T28" fmla="*/ 200 w 450"/>
                <a:gd name="T29" fmla="*/ 100 h 151"/>
                <a:gd name="T30" fmla="*/ 300 w 450"/>
                <a:gd name="T31" fmla="*/ 100 h 151"/>
                <a:gd name="T32" fmla="*/ 249 w 450"/>
                <a:gd name="T33" fmla="*/ 100 h 151"/>
                <a:gd name="T34" fmla="*/ 249 w 450"/>
                <a:gd name="T35" fmla="*/ 51 h 151"/>
                <a:gd name="T36" fmla="*/ 300 w 450"/>
                <a:gd name="T37" fmla="*/ 51 h 151"/>
                <a:gd name="T38" fmla="*/ 300 w 450"/>
                <a:gd name="T39" fmla="*/ 100 h 151"/>
                <a:gd name="T40" fmla="*/ 402 w 450"/>
                <a:gd name="T41" fmla="*/ 100 h 151"/>
                <a:gd name="T42" fmla="*/ 351 w 450"/>
                <a:gd name="T43" fmla="*/ 100 h 151"/>
                <a:gd name="T44" fmla="*/ 351 w 450"/>
                <a:gd name="T45" fmla="*/ 51 h 151"/>
                <a:gd name="T46" fmla="*/ 402 w 450"/>
                <a:gd name="T47" fmla="*/ 51 h 151"/>
                <a:gd name="T48" fmla="*/ 402 w 450"/>
                <a:gd name="T49" fmla="*/ 100 h 151"/>
                <a:gd name="T50" fmla="*/ 402 w 450"/>
                <a:gd name="T51" fmla="*/ 100 h 151"/>
                <a:gd name="T52" fmla="*/ 402 w 450"/>
                <a:gd name="T5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0" h="151">
                  <a:moveTo>
                    <a:pt x="450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50" y="151"/>
                  </a:lnTo>
                  <a:lnTo>
                    <a:pt x="450" y="0"/>
                  </a:lnTo>
                  <a:close/>
                  <a:moveTo>
                    <a:pt x="98" y="100"/>
                  </a:moveTo>
                  <a:lnTo>
                    <a:pt x="47" y="100"/>
                  </a:lnTo>
                  <a:lnTo>
                    <a:pt x="47" y="51"/>
                  </a:lnTo>
                  <a:lnTo>
                    <a:pt x="98" y="51"/>
                  </a:lnTo>
                  <a:lnTo>
                    <a:pt x="98" y="100"/>
                  </a:lnTo>
                  <a:close/>
                  <a:moveTo>
                    <a:pt x="200" y="100"/>
                  </a:moveTo>
                  <a:lnTo>
                    <a:pt x="149" y="100"/>
                  </a:lnTo>
                  <a:lnTo>
                    <a:pt x="149" y="51"/>
                  </a:lnTo>
                  <a:lnTo>
                    <a:pt x="200" y="51"/>
                  </a:lnTo>
                  <a:lnTo>
                    <a:pt x="200" y="100"/>
                  </a:lnTo>
                  <a:close/>
                  <a:moveTo>
                    <a:pt x="300" y="100"/>
                  </a:moveTo>
                  <a:lnTo>
                    <a:pt x="249" y="100"/>
                  </a:lnTo>
                  <a:lnTo>
                    <a:pt x="249" y="51"/>
                  </a:lnTo>
                  <a:lnTo>
                    <a:pt x="300" y="51"/>
                  </a:lnTo>
                  <a:lnTo>
                    <a:pt x="300" y="100"/>
                  </a:lnTo>
                  <a:close/>
                  <a:moveTo>
                    <a:pt x="402" y="100"/>
                  </a:moveTo>
                  <a:lnTo>
                    <a:pt x="351" y="100"/>
                  </a:lnTo>
                  <a:lnTo>
                    <a:pt x="351" y="51"/>
                  </a:lnTo>
                  <a:lnTo>
                    <a:pt x="402" y="51"/>
                  </a:lnTo>
                  <a:lnTo>
                    <a:pt x="402" y="100"/>
                  </a:lnTo>
                  <a:close/>
                  <a:moveTo>
                    <a:pt x="402" y="100"/>
                  </a:moveTo>
                  <a:lnTo>
                    <a:pt x="40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7">
              <a:extLst>
                <a:ext uri="{FF2B5EF4-FFF2-40B4-BE49-F238E27FC236}">
                  <a16:creationId xmlns:a16="http://schemas.microsoft.com/office/drawing/2014/main" id="{A32D6E33-82DF-5AAE-53FD-74ED44769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5888" y="9812337"/>
              <a:ext cx="714375" cy="239713"/>
            </a:xfrm>
            <a:custGeom>
              <a:avLst/>
              <a:gdLst>
                <a:gd name="T0" fmla="*/ 450 w 450"/>
                <a:gd name="T1" fmla="*/ 0 h 151"/>
                <a:gd name="T2" fmla="*/ 0 w 450"/>
                <a:gd name="T3" fmla="*/ 0 h 151"/>
                <a:gd name="T4" fmla="*/ 0 w 450"/>
                <a:gd name="T5" fmla="*/ 151 h 151"/>
                <a:gd name="T6" fmla="*/ 450 w 450"/>
                <a:gd name="T7" fmla="*/ 151 h 151"/>
                <a:gd name="T8" fmla="*/ 450 w 450"/>
                <a:gd name="T9" fmla="*/ 0 h 151"/>
                <a:gd name="T10" fmla="*/ 98 w 450"/>
                <a:gd name="T11" fmla="*/ 100 h 151"/>
                <a:gd name="T12" fmla="*/ 47 w 450"/>
                <a:gd name="T13" fmla="*/ 100 h 151"/>
                <a:gd name="T14" fmla="*/ 47 w 450"/>
                <a:gd name="T15" fmla="*/ 51 h 151"/>
                <a:gd name="T16" fmla="*/ 98 w 450"/>
                <a:gd name="T17" fmla="*/ 51 h 151"/>
                <a:gd name="T18" fmla="*/ 98 w 450"/>
                <a:gd name="T19" fmla="*/ 100 h 151"/>
                <a:gd name="T20" fmla="*/ 200 w 450"/>
                <a:gd name="T21" fmla="*/ 100 h 151"/>
                <a:gd name="T22" fmla="*/ 149 w 450"/>
                <a:gd name="T23" fmla="*/ 100 h 151"/>
                <a:gd name="T24" fmla="*/ 149 w 450"/>
                <a:gd name="T25" fmla="*/ 51 h 151"/>
                <a:gd name="T26" fmla="*/ 200 w 450"/>
                <a:gd name="T27" fmla="*/ 51 h 151"/>
                <a:gd name="T28" fmla="*/ 200 w 450"/>
                <a:gd name="T29" fmla="*/ 100 h 151"/>
                <a:gd name="T30" fmla="*/ 300 w 450"/>
                <a:gd name="T31" fmla="*/ 100 h 151"/>
                <a:gd name="T32" fmla="*/ 249 w 450"/>
                <a:gd name="T33" fmla="*/ 100 h 151"/>
                <a:gd name="T34" fmla="*/ 249 w 450"/>
                <a:gd name="T35" fmla="*/ 51 h 151"/>
                <a:gd name="T36" fmla="*/ 300 w 450"/>
                <a:gd name="T37" fmla="*/ 51 h 151"/>
                <a:gd name="T38" fmla="*/ 300 w 450"/>
                <a:gd name="T39" fmla="*/ 100 h 151"/>
                <a:gd name="T40" fmla="*/ 402 w 450"/>
                <a:gd name="T41" fmla="*/ 100 h 151"/>
                <a:gd name="T42" fmla="*/ 351 w 450"/>
                <a:gd name="T43" fmla="*/ 100 h 151"/>
                <a:gd name="T44" fmla="*/ 351 w 450"/>
                <a:gd name="T45" fmla="*/ 51 h 151"/>
                <a:gd name="T46" fmla="*/ 402 w 450"/>
                <a:gd name="T47" fmla="*/ 51 h 151"/>
                <a:gd name="T48" fmla="*/ 402 w 450"/>
                <a:gd name="T49" fmla="*/ 100 h 151"/>
                <a:gd name="T50" fmla="*/ 402 w 450"/>
                <a:gd name="T51" fmla="*/ 100 h 151"/>
                <a:gd name="T52" fmla="*/ 402 w 450"/>
                <a:gd name="T5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0" h="151">
                  <a:moveTo>
                    <a:pt x="450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450" y="151"/>
                  </a:lnTo>
                  <a:lnTo>
                    <a:pt x="450" y="0"/>
                  </a:lnTo>
                  <a:moveTo>
                    <a:pt x="98" y="100"/>
                  </a:moveTo>
                  <a:lnTo>
                    <a:pt x="47" y="100"/>
                  </a:lnTo>
                  <a:lnTo>
                    <a:pt x="47" y="51"/>
                  </a:lnTo>
                  <a:lnTo>
                    <a:pt x="98" y="51"/>
                  </a:lnTo>
                  <a:lnTo>
                    <a:pt x="98" y="100"/>
                  </a:lnTo>
                  <a:moveTo>
                    <a:pt x="200" y="100"/>
                  </a:moveTo>
                  <a:lnTo>
                    <a:pt x="149" y="100"/>
                  </a:lnTo>
                  <a:lnTo>
                    <a:pt x="149" y="51"/>
                  </a:lnTo>
                  <a:lnTo>
                    <a:pt x="200" y="51"/>
                  </a:lnTo>
                  <a:lnTo>
                    <a:pt x="200" y="100"/>
                  </a:lnTo>
                  <a:moveTo>
                    <a:pt x="300" y="100"/>
                  </a:moveTo>
                  <a:lnTo>
                    <a:pt x="249" y="100"/>
                  </a:lnTo>
                  <a:lnTo>
                    <a:pt x="249" y="51"/>
                  </a:lnTo>
                  <a:lnTo>
                    <a:pt x="300" y="51"/>
                  </a:lnTo>
                  <a:lnTo>
                    <a:pt x="300" y="100"/>
                  </a:lnTo>
                  <a:moveTo>
                    <a:pt x="402" y="100"/>
                  </a:moveTo>
                  <a:lnTo>
                    <a:pt x="351" y="100"/>
                  </a:lnTo>
                  <a:lnTo>
                    <a:pt x="351" y="51"/>
                  </a:lnTo>
                  <a:lnTo>
                    <a:pt x="402" y="51"/>
                  </a:lnTo>
                  <a:lnTo>
                    <a:pt x="402" y="100"/>
                  </a:lnTo>
                  <a:moveTo>
                    <a:pt x="402" y="100"/>
                  </a:moveTo>
                  <a:lnTo>
                    <a:pt x="402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id="{96277342-A54B-D985-816A-EB4BCCD2B9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6175" y="9575800"/>
              <a:ext cx="1193800" cy="768350"/>
            </a:xfrm>
            <a:custGeom>
              <a:avLst/>
              <a:gdLst>
                <a:gd name="T0" fmla="*/ 0 w 752"/>
                <a:gd name="T1" fmla="*/ 484 h 484"/>
                <a:gd name="T2" fmla="*/ 752 w 752"/>
                <a:gd name="T3" fmla="*/ 484 h 484"/>
                <a:gd name="T4" fmla="*/ 752 w 752"/>
                <a:gd name="T5" fmla="*/ 0 h 484"/>
                <a:gd name="T6" fmla="*/ 0 w 752"/>
                <a:gd name="T7" fmla="*/ 0 h 484"/>
                <a:gd name="T8" fmla="*/ 0 w 752"/>
                <a:gd name="T9" fmla="*/ 484 h 484"/>
                <a:gd name="T10" fmla="*/ 651 w 752"/>
                <a:gd name="T11" fmla="*/ 98 h 484"/>
                <a:gd name="T12" fmla="*/ 651 w 752"/>
                <a:gd name="T13" fmla="*/ 351 h 484"/>
                <a:gd name="T14" fmla="*/ 100 w 752"/>
                <a:gd name="T15" fmla="*/ 351 h 484"/>
                <a:gd name="T16" fmla="*/ 100 w 752"/>
                <a:gd name="T17" fmla="*/ 98 h 484"/>
                <a:gd name="T18" fmla="*/ 651 w 752"/>
                <a:gd name="T19" fmla="*/ 98 h 484"/>
                <a:gd name="T20" fmla="*/ 651 w 752"/>
                <a:gd name="T21" fmla="*/ 98 h 484"/>
                <a:gd name="T22" fmla="*/ 651 w 752"/>
                <a:gd name="T23" fmla="*/ 9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484">
                  <a:moveTo>
                    <a:pt x="0" y="484"/>
                  </a:moveTo>
                  <a:lnTo>
                    <a:pt x="752" y="484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484"/>
                  </a:lnTo>
                  <a:close/>
                  <a:moveTo>
                    <a:pt x="651" y="98"/>
                  </a:moveTo>
                  <a:lnTo>
                    <a:pt x="651" y="351"/>
                  </a:lnTo>
                  <a:lnTo>
                    <a:pt x="100" y="351"/>
                  </a:lnTo>
                  <a:lnTo>
                    <a:pt x="100" y="98"/>
                  </a:lnTo>
                  <a:lnTo>
                    <a:pt x="651" y="98"/>
                  </a:lnTo>
                  <a:close/>
                  <a:moveTo>
                    <a:pt x="651" y="98"/>
                  </a:moveTo>
                  <a:lnTo>
                    <a:pt x="651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083F94AC-98FA-C8A2-A3E1-1F54CD8F0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6175" y="9575800"/>
              <a:ext cx="1193800" cy="768350"/>
            </a:xfrm>
            <a:custGeom>
              <a:avLst/>
              <a:gdLst>
                <a:gd name="T0" fmla="*/ 0 w 752"/>
                <a:gd name="T1" fmla="*/ 484 h 484"/>
                <a:gd name="T2" fmla="*/ 752 w 752"/>
                <a:gd name="T3" fmla="*/ 484 h 484"/>
                <a:gd name="T4" fmla="*/ 752 w 752"/>
                <a:gd name="T5" fmla="*/ 0 h 484"/>
                <a:gd name="T6" fmla="*/ 0 w 752"/>
                <a:gd name="T7" fmla="*/ 0 h 484"/>
                <a:gd name="T8" fmla="*/ 0 w 752"/>
                <a:gd name="T9" fmla="*/ 484 h 484"/>
                <a:gd name="T10" fmla="*/ 651 w 752"/>
                <a:gd name="T11" fmla="*/ 98 h 484"/>
                <a:gd name="T12" fmla="*/ 651 w 752"/>
                <a:gd name="T13" fmla="*/ 351 h 484"/>
                <a:gd name="T14" fmla="*/ 100 w 752"/>
                <a:gd name="T15" fmla="*/ 351 h 484"/>
                <a:gd name="T16" fmla="*/ 100 w 752"/>
                <a:gd name="T17" fmla="*/ 98 h 484"/>
                <a:gd name="T18" fmla="*/ 651 w 752"/>
                <a:gd name="T19" fmla="*/ 98 h 484"/>
                <a:gd name="T20" fmla="*/ 651 w 752"/>
                <a:gd name="T21" fmla="*/ 98 h 484"/>
                <a:gd name="T22" fmla="*/ 651 w 752"/>
                <a:gd name="T23" fmla="*/ 9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2" h="484">
                  <a:moveTo>
                    <a:pt x="0" y="484"/>
                  </a:moveTo>
                  <a:lnTo>
                    <a:pt x="752" y="484"/>
                  </a:lnTo>
                  <a:lnTo>
                    <a:pt x="752" y="0"/>
                  </a:lnTo>
                  <a:lnTo>
                    <a:pt x="0" y="0"/>
                  </a:lnTo>
                  <a:lnTo>
                    <a:pt x="0" y="484"/>
                  </a:lnTo>
                  <a:moveTo>
                    <a:pt x="651" y="98"/>
                  </a:moveTo>
                  <a:lnTo>
                    <a:pt x="651" y="351"/>
                  </a:lnTo>
                  <a:lnTo>
                    <a:pt x="100" y="351"/>
                  </a:lnTo>
                  <a:lnTo>
                    <a:pt x="100" y="98"/>
                  </a:lnTo>
                  <a:lnTo>
                    <a:pt x="651" y="98"/>
                  </a:lnTo>
                  <a:moveTo>
                    <a:pt x="651" y="98"/>
                  </a:moveTo>
                  <a:lnTo>
                    <a:pt x="651" y="9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99" name="Rectangle 46">
            <a:extLst>
              <a:ext uri="{FF2B5EF4-FFF2-40B4-BE49-F238E27FC236}">
                <a16:creationId xmlns:a16="http://schemas.microsoft.com/office/drawing/2014/main" id="{A3378549-1F5B-6D81-C638-300D20B6A06D}"/>
              </a:ext>
            </a:extLst>
          </p:cNvPr>
          <p:cNvSpPr/>
          <p:nvPr/>
        </p:nvSpPr>
        <p:spPr>
          <a:xfrm>
            <a:off x="3444249" y="2726156"/>
            <a:ext cx="2466000" cy="1641600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autenticação de dois fatores adiciona uma camada extra de segurança exigindo não só uma senha, mas também uma segunda forma de verificação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00"/>
              </a:lnSpc>
            </a:pP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9F846D7B-9826-60BE-DC49-B38B890E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22" y="4238746"/>
            <a:ext cx="2012354" cy="2127600"/>
          </a:xfrm>
          <a:prstGeom prst="rect">
            <a:avLst/>
          </a:prstGeom>
        </p:spPr>
      </p:pic>
      <p:pic>
        <p:nvPicPr>
          <p:cNvPr id="107" name="Imagem 106">
            <a:extLst>
              <a:ext uri="{FF2B5EF4-FFF2-40B4-BE49-F238E27FC236}">
                <a16:creationId xmlns:a16="http://schemas.microsoft.com/office/drawing/2014/main" id="{20FF8055-0E8D-1B59-AF46-0306B3CC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38" y="1943994"/>
            <a:ext cx="372123" cy="381427"/>
          </a:xfrm>
          <a:prstGeom prst="rect">
            <a:avLst/>
          </a:prstGeom>
        </p:spPr>
      </p:pic>
      <p:sp>
        <p:nvSpPr>
          <p:cNvPr id="108" name="Rectangle 46">
            <a:extLst>
              <a:ext uri="{FF2B5EF4-FFF2-40B4-BE49-F238E27FC236}">
                <a16:creationId xmlns:a16="http://schemas.microsoft.com/office/drawing/2014/main" id="{9A06C352-3B54-1940-F60A-F26E7074842A}"/>
              </a:ext>
            </a:extLst>
          </p:cNvPr>
          <p:cNvSpPr/>
          <p:nvPr/>
        </p:nvSpPr>
        <p:spPr>
          <a:xfrm>
            <a:off x="6124634" y="2802442"/>
            <a:ext cx="2466000" cy="1641600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Ferramentas que armazenam e criptografam todas as senhas num local seguro. Permitem a utilização de senhas complexas e únicas para cada conta ou aplicação 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1600"/>
              </a:lnSpc>
            </a:pP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9" name="Imagem 108">
            <a:extLst>
              <a:ext uri="{FF2B5EF4-FFF2-40B4-BE49-F238E27FC236}">
                <a16:creationId xmlns:a16="http://schemas.microsoft.com/office/drawing/2014/main" id="{BA787BD4-9B0E-362C-F545-4AC02EAD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720" y="4238746"/>
            <a:ext cx="1941435" cy="2127600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id="{E71C23EF-7312-77BA-06E4-5DFBF539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45" y="4237328"/>
            <a:ext cx="1942729" cy="21290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4DC841-45F3-6EB1-63D6-EEABA18F1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485126" y="654478"/>
            <a:ext cx="291542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Tipos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Backup -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AMT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14" name="Freeform 17"/>
          <p:cNvSpPr>
            <a:spLocks/>
          </p:cNvSpPr>
          <p:nvPr/>
        </p:nvSpPr>
        <p:spPr bwMode="auto">
          <a:xfrm>
            <a:off x="312583" y="1016973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5" name="Oval 18"/>
          <p:cNvSpPr>
            <a:spLocks noChangeArrowheads="1"/>
          </p:cNvSpPr>
          <p:nvPr/>
        </p:nvSpPr>
        <p:spPr bwMode="auto">
          <a:xfrm>
            <a:off x="241144" y="1092875"/>
            <a:ext cx="467916" cy="466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96572" y="1258009"/>
            <a:ext cx="1697524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Automático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Praticamente instantâneo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Seguro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Até 1 TB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Migração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Utilização de dados online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97577" y="1061120"/>
            <a:ext cx="231376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Backup Local -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Onedrive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95914" y="1164360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A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0" name="Freeform 17"/>
          <p:cNvSpPr>
            <a:spLocks/>
          </p:cNvSpPr>
          <p:nvPr/>
        </p:nvSpPr>
        <p:spPr bwMode="auto">
          <a:xfrm>
            <a:off x="315153" y="3094744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1" name="Oval 18"/>
          <p:cNvSpPr>
            <a:spLocks noChangeArrowheads="1"/>
          </p:cNvSpPr>
          <p:nvPr/>
        </p:nvSpPr>
        <p:spPr bwMode="auto">
          <a:xfrm>
            <a:off x="243714" y="3170646"/>
            <a:ext cx="467916" cy="466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96572" y="3625035"/>
            <a:ext cx="1559275" cy="10259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Redundâncias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Segurança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Granularidade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Incluído no Microsoft 365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96572" y="3097754"/>
            <a:ext cx="3171100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Backup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Nuvem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Plataforma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Colaborativa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Sharepoint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98484" y="3242131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B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6" name="Freeform 17"/>
          <p:cNvSpPr>
            <a:spLocks/>
          </p:cNvSpPr>
          <p:nvPr/>
        </p:nvSpPr>
        <p:spPr bwMode="auto">
          <a:xfrm>
            <a:off x="3659260" y="1016973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7" name="Oval 18"/>
          <p:cNvSpPr>
            <a:spLocks noChangeArrowheads="1"/>
          </p:cNvSpPr>
          <p:nvPr/>
        </p:nvSpPr>
        <p:spPr bwMode="auto">
          <a:xfrm>
            <a:off x="3587821" y="1092875"/>
            <a:ext cx="467916" cy="466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4280458" y="1366960"/>
            <a:ext cx="1913910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Geridos pelo TI da AMT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Até 3 semanas de idade</a:t>
            </a:r>
          </a:p>
          <a:p>
            <a:pPr>
              <a:lnSpc>
                <a:spcPts val="1600"/>
              </a:lnSpc>
            </a:pP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Shadow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copies</a:t>
            </a:r>
          </a:p>
          <a:p>
            <a:pPr>
              <a:lnSpc>
                <a:spcPts val="1600"/>
              </a:lnSpc>
            </a:pP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Disaster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  <a:endParaRPr lang="pt-PT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Comunicações redundantes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4280458" y="1092875"/>
            <a:ext cx="191390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Backups da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Infraestrutura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3642591" y="1164360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C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grpSp>
        <p:nvGrpSpPr>
          <p:cNvPr id="14" name="Group 110">
            <a:extLst>
              <a:ext uri="{FF2B5EF4-FFF2-40B4-BE49-F238E27FC236}">
                <a16:creationId xmlns:a16="http://schemas.microsoft.com/office/drawing/2014/main" id="{F9572801-5674-617D-FB30-0FC78C2B1214}"/>
              </a:ext>
            </a:extLst>
          </p:cNvPr>
          <p:cNvGrpSpPr/>
          <p:nvPr/>
        </p:nvGrpSpPr>
        <p:grpSpPr>
          <a:xfrm>
            <a:off x="5839392" y="3002746"/>
            <a:ext cx="3137963" cy="2067011"/>
            <a:chOff x="3886200" y="5467350"/>
            <a:chExt cx="4324032" cy="2848292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7B61F83-9CBE-DABF-203B-B3D2363FD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200" y="5467350"/>
              <a:ext cx="4324032" cy="2848292"/>
            </a:xfrm>
            <a:custGeom>
              <a:avLst/>
              <a:gdLst>
                <a:gd name="T0" fmla="*/ 680 w 829"/>
                <a:gd name="T1" fmla="*/ 235 h 545"/>
                <a:gd name="T2" fmla="*/ 624 w 829"/>
                <a:gd name="T3" fmla="*/ 246 h 545"/>
                <a:gd name="T4" fmla="*/ 511 w 829"/>
                <a:gd name="T5" fmla="*/ 202 h 545"/>
                <a:gd name="T6" fmla="*/ 306 w 829"/>
                <a:gd name="T7" fmla="*/ 0 h 545"/>
                <a:gd name="T8" fmla="*/ 101 w 829"/>
                <a:gd name="T9" fmla="*/ 205 h 545"/>
                <a:gd name="T10" fmla="*/ 109 w 829"/>
                <a:gd name="T11" fmla="*/ 259 h 545"/>
                <a:gd name="T12" fmla="*/ 0 w 829"/>
                <a:gd name="T13" fmla="*/ 400 h 545"/>
                <a:gd name="T14" fmla="*/ 145 w 829"/>
                <a:gd name="T15" fmla="*/ 545 h 545"/>
                <a:gd name="T16" fmla="*/ 232 w 829"/>
                <a:gd name="T17" fmla="*/ 516 h 545"/>
                <a:gd name="T18" fmla="*/ 322 w 829"/>
                <a:gd name="T19" fmla="*/ 545 h 545"/>
                <a:gd name="T20" fmla="*/ 413 w 829"/>
                <a:gd name="T21" fmla="*/ 515 h 545"/>
                <a:gd name="T22" fmla="*/ 509 w 829"/>
                <a:gd name="T23" fmla="*/ 545 h 545"/>
                <a:gd name="T24" fmla="*/ 608 w 829"/>
                <a:gd name="T25" fmla="*/ 513 h 545"/>
                <a:gd name="T26" fmla="*/ 680 w 829"/>
                <a:gd name="T27" fmla="*/ 532 h 545"/>
                <a:gd name="T28" fmla="*/ 829 w 829"/>
                <a:gd name="T29" fmla="*/ 384 h 545"/>
                <a:gd name="T30" fmla="*/ 680 w 829"/>
                <a:gd name="T31" fmla="*/ 235 h 545"/>
                <a:gd name="T32" fmla="*/ 680 w 829"/>
                <a:gd name="T33" fmla="*/ 235 h 545"/>
                <a:gd name="T34" fmla="*/ 680 w 829"/>
                <a:gd name="T35" fmla="*/ 23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545">
                  <a:moveTo>
                    <a:pt x="680" y="235"/>
                  </a:moveTo>
                  <a:cubicBezTo>
                    <a:pt x="660" y="235"/>
                    <a:pt x="641" y="239"/>
                    <a:pt x="624" y="246"/>
                  </a:cubicBezTo>
                  <a:cubicBezTo>
                    <a:pt x="594" y="219"/>
                    <a:pt x="554" y="203"/>
                    <a:pt x="511" y="202"/>
                  </a:cubicBezTo>
                  <a:cubicBezTo>
                    <a:pt x="509" y="90"/>
                    <a:pt x="418" y="0"/>
                    <a:pt x="306" y="0"/>
                  </a:cubicBezTo>
                  <a:cubicBezTo>
                    <a:pt x="193" y="0"/>
                    <a:pt x="101" y="92"/>
                    <a:pt x="101" y="205"/>
                  </a:cubicBezTo>
                  <a:cubicBezTo>
                    <a:pt x="101" y="224"/>
                    <a:pt x="104" y="242"/>
                    <a:pt x="109" y="259"/>
                  </a:cubicBezTo>
                  <a:cubicBezTo>
                    <a:pt x="46" y="275"/>
                    <a:pt x="0" y="332"/>
                    <a:pt x="0" y="400"/>
                  </a:cubicBezTo>
                  <a:cubicBezTo>
                    <a:pt x="0" y="480"/>
                    <a:pt x="65" y="545"/>
                    <a:pt x="145" y="545"/>
                  </a:cubicBezTo>
                  <a:cubicBezTo>
                    <a:pt x="178" y="545"/>
                    <a:pt x="208" y="534"/>
                    <a:pt x="232" y="516"/>
                  </a:cubicBezTo>
                  <a:cubicBezTo>
                    <a:pt x="257" y="534"/>
                    <a:pt x="288" y="545"/>
                    <a:pt x="322" y="545"/>
                  </a:cubicBezTo>
                  <a:cubicBezTo>
                    <a:pt x="356" y="545"/>
                    <a:pt x="387" y="534"/>
                    <a:pt x="413" y="515"/>
                  </a:cubicBezTo>
                  <a:cubicBezTo>
                    <a:pt x="440" y="534"/>
                    <a:pt x="473" y="545"/>
                    <a:pt x="509" y="545"/>
                  </a:cubicBezTo>
                  <a:cubicBezTo>
                    <a:pt x="546" y="545"/>
                    <a:pt x="580" y="533"/>
                    <a:pt x="608" y="513"/>
                  </a:cubicBezTo>
                  <a:cubicBezTo>
                    <a:pt x="629" y="525"/>
                    <a:pt x="654" y="532"/>
                    <a:pt x="680" y="532"/>
                  </a:cubicBezTo>
                  <a:cubicBezTo>
                    <a:pt x="762" y="532"/>
                    <a:pt x="829" y="466"/>
                    <a:pt x="829" y="384"/>
                  </a:cubicBezTo>
                  <a:cubicBezTo>
                    <a:pt x="829" y="302"/>
                    <a:pt x="762" y="235"/>
                    <a:pt x="680" y="235"/>
                  </a:cubicBezTo>
                  <a:close/>
                  <a:moveTo>
                    <a:pt x="680" y="235"/>
                  </a:moveTo>
                  <a:cubicBezTo>
                    <a:pt x="680" y="235"/>
                    <a:pt x="680" y="235"/>
                    <a:pt x="680" y="235"/>
                  </a:cubicBezTo>
                </a:path>
              </a:pathLst>
            </a:custGeom>
            <a:solidFill>
              <a:srgbClr val="6BA3D8"/>
            </a:solidFill>
            <a:ln>
              <a:noFill/>
            </a:ln>
            <a:effectLst>
              <a:outerShdw blurRad="520700" dist="863600" dir="5400000" sx="82000" sy="82000" algn="t" rotWithShape="0">
                <a:prstClr val="black">
                  <a:alpha val="13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2DAC83F-F6E5-ED34-512A-3171FC524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35" y="5472898"/>
              <a:ext cx="2675197" cy="2842744"/>
            </a:xfrm>
            <a:custGeom>
              <a:avLst/>
              <a:gdLst>
                <a:gd name="T0" fmla="*/ 513 w 513"/>
                <a:gd name="T1" fmla="*/ 383 h 544"/>
                <a:gd name="T2" fmla="*/ 364 w 513"/>
                <a:gd name="T3" fmla="*/ 531 h 544"/>
                <a:gd name="T4" fmla="*/ 292 w 513"/>
                <a:gd name="T5" fmla="*/ 512 h 544"/>
                <a:gd name="T6" fmla="*/ 193 w 513"/>
                <a:gd name="T7" fmla="*/ 544 h 544"/>
                <a:gd name="T8" fmla="*/ 97 w 513"/>
                <a:gd name="T9" fmla="*/ 514 h 544"/>
                <a:gd name="T10" fmla="*/ 6 w 513"/>
                <a:gd name="T11" fmla="*/ 544 h 544"/>
                <a:gd name="T12" fmla="*/ 0 w 513"/>
                <a:gd name="T13" fmla="*/ 544 h 544"/>
                <a:gd name="T14" fmla="*/ 0 w 513"/>
                <a:gd name="T15" fmla="*/ 0 h 544"/>
                <a:gd name="T16" fmla="*/ 195 w 513"/>
                <a:gd name="T17" fmla="*/ 201 h 544"/>
                <a:gd name="T18" fmla="*/ 308 w 513"/>
                <a:gd name="T19" fmla="*/ 245 h 544"/>
                <a:gd name="T20" fmla="*/ 364 w 513"/>
                <a:gd name="T21" fmla="*/ 234 h 544"/>
                <a:gd name="T22" fmla="*/ 513 w 513"/>
                <a:gd name="T23" fmla="*/ 383 h 544"/>
                <a:gd name="T24" fmla="*/ 513 w 513"/>
                <a:gd name="T25" fmla="*/ 383 h 544"/>
                <a:gd name="T26" fmla="*/ 513 w 513"/>
                <a:gd name="T27" fmla="*/ 38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3" h="544">
                  <a:moveTo>
                    <a:pt x="513" y="383"/>
                  </a:moveTo>
                  <a:cubicBezTo>
                    <a:pt x="513" y="465"/>
                    <a:pt x="446" y="531"/>
                    <a:pt x="364" y="531"/>
                  </a:cubicBezTo>
                  <a:cubicBezTo>
                    <a:pt x="338" y="531"/>
                    <a:pt x="313" y="524"/>
                    <a:pt x="292" y="512"/>
                  </a:cubicBezTo>
                  <a:cubicBezTo>
                    <a:pt x="264" y="532"/>
                    <a:pt x="230" y="544"/>
                    <a:pt x="193" y="544"/>
                  </a:cubicBezTo>
                  <a:cubicBezTo>
                    <a:pt x="157" y="544"/>
                    <a:pt x="124" y="533"/>
                    <a:pt x="97" y="514"/>
                  </a:cubicBezTo>
                  <a:cubicBezTo>
                    <a:pt x="71" y="533"/>
                    <a:pt x="40" y="544"/>
                    <a:pt x="6" y="544"/>
                  </a:cubicBezTo>
                  <a:cubicBezTo>
                    <a:pt x="4" y="544"/>
                    <a:pt x="2" y="544"/>
                    <a:pt x="0" y="5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7" y="5"/>
                    <a:pt x="193" y="93"/>
                    <a:pt x="195" y="201"/>
                  </a:cubicBezTo>
                  <a:cubicBezTo>
                    <a:pt x="238" y="202"/>
                    <a:pt x="278" y="218"/>
                    <a:pt x="308" y="245"/>
                  </a:cubicBezTo>
                  <a:cubicBezTo>
                    <a:pt x="325" y="238"/>
                    <a:pt x="344" y="234"/>
                    <a:pt x="364" y="234"/>
                  </a:cubicBezTo>
                  <a:cubicBezTo>
                    <a:pt x="446" y="234"/>
                    <a:pt x="513" y="301"/>
                    <a:pt x="513" y="383"/>
                  </a:cubicBezTo>
                  <a:close/>
                  <a:moveTo>
                    <a:pt x="513" y="383"/>
                  </a:moveTo>
                  <a:cubicBezTo>
                    <a:pt x="513" y="383"/>
                    <a:pt x="513" y="383"/>
                    <a:pt x="513" y="383"/>
                  </a:cubicBezTo>
                </a:path>
              </a:pathLst>
            </a:custGeom>
            <a:solidFill>
              <a:srgbClr val="538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48B06531-F581-D899-7F94-0F1A0B38FF62}"/>
              </a:ext>
            </a:extLst>
          </p:cNvPr>
          <p:cNvGrpSpPr/>
          <p:nvPr/>
        </p:nvGrpSpPr>
        <p:grpSpPr>
          <a:xfrm>
            <a:off x="6594752" y="3538436"/>
            <a:ext cx="897350" cy="1220565"/>
            <a:chOff x="9182298" y="2349299"/>
            <a:chExt cx="2212778" cy="3009794"/>
          </a:xfrm>
        </p:grpSpPr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9EF7F09B-F056-67E6-0458-408D7E5520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82298" y="2349299"/>
              <a:ext cx="2212778" cy="3009794"/>
              <a:chOff x="1503" y="-509"/>
              <a:chExt cx="4878" cy="6635"/>
            </a:xfrm>
          </p:grpSpPr>
          <p:sp>
            <p:nvSpPr>
              <p:cNvPr id="20" name="Freeform 42">
                <a:extLst>
                  <a:ext uri="{FF2B5EF4-FFF2-40B4-BE49-F238E27FC236}">
                    <a16:creationId xmlns:a16="http://schemas.microsoft.com/office/drawing/2014/main" id="{2B858FC5-E010-28AD-E66F-BDF06B925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-509"/>
                <a:ext cx="3563" cy="2803"/>
              </a:xfrm>
              <a:custGeom>
                <a:avLst/>
                <a:gdLst>
                  <a:gd name="T0" fmla="*/ 756 w 1501"/>
                  <a:gd name="T1" fmla="*/ 2 h 1181"/>
                  <a:gd name="T2" fmla="*/ 3 w 1501"/>
                  <a:gd name="T3" fmla="*/ 741 h 1181"/>
                  <a:gd name="T4" fmla="*/ 0 w 1501"/>
                  <a:gd name="T5" fmla="*/ 1181 h 1181"/>
                  <a:gd name="T6" fmla="*/ 279 w 1501"/>
                  <a:gd name="T7" fmla="*/ 1181 h 1181"/>
                  <a:gd name="T8" fmla="*/ 283 w 1501"/>
                  <a:gd name="T9" fmla="*/ 742 h 1181"/>
                  <a:gd name="T10" fmla="*/ 754 w 1501"/>
                  <a:gd name="T11" fmla="*/ 276 h 1181"/>
                  <a:gd name="T12" fmla="*/ 1218 w 1501"/>
                  <a:gd name="T13" fmla="*/ 748 h 1181"/>
                  <a:gd name="T14" fmla="*/ 1215 w 1501"/>
                  <a:gd name="T15" fmla="*/ 1181 h 1181"/>
                  <a:gd name="T16" fmla="*/ 1495 w 1501"/>
                  <a:gd name="T17" fmla="*/ 1181 h 1181"/>
                  <a:gd name="T18" fmla="*/ 1498 w 1501"/>
                  <a:gd name="T19" fmla="*/ 750 h 1181"/>
                  <a:gd name="T20" fmla="*/ 756 w 1501"/>
                  <a:gd name="T21" fmla="*/ 2 h 1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1" h="1181">
                    <a:moveTo>
                      <a:pt x="756" y="2"/>
                    </a:moveTo>
                    <a:cubicBezTo>
                      <a:pt x="344" y="0"/>
                      <a:pt x="6" y="331"/>
                      <a:pt x="3" y="741"/>
                    </a:cubicBezTo>
                    <a:cubicBezTo>
                      <a:pt x="0" y="1181"/>
                      <a:pt x="0" y="1181"/>
                      <a:pt x="0" y="1181"/>
                    </a:cubicBezTo>
                    <a:cubicBezTo>
                      <a:pt x="279" y="1181"/>
                      <a:pt x="279" y="1181"/>
                      <a:pt x="279" y="1181"/>
                    </a:cubicBezTo>
                    <a:cubicBezTo>
                      <a:pt x="283" y="742"/>
                      <a:pt x="283" y="742"/>
                      <a:pt x="283" y="742"/>
                    </a:cubicBezTo>
                    <a:cubicBezTo>
                      <a:pt x="284" y="484"/>
                      <a:pt x="496" y="274"/>
                      <a:pt x="754" y="276"/>
                    </a:cubicBezTo>
                    <a:cubicBezTo>
                      <a:pt x="1012" y="278"/>
                      <a:pt x="1220" y="489"/>
                      <a:pt x="1218" y="748"/>
                    </a:cubicBezTo>
                    <a:cubicBezTo>
                      <a:pt x="1215" y="1181"/>
                      <a:pt x="1215" y="1181"/>
                      <a:pt x="1215" y="1181"/>
                    </a:cubicBezTo>
                    <a:cubicBezTo>
                      <a:pt x="1495" y="1181"/>
                      <a:pt x="1495" y="1181"/>
                      <a:pt x="1495" y="1181"/>
                    </a:cubicBezTo>
                    <a:cubicBezTo>
                      <a:pt x="1498" y="750"/>
                      <a:pt x="1498" y="750"/>
                      <a:pt x="1498" y="750"/>
                    </a:cubicBezTo>
                    <a:cubicBezTo>
                      <a:pt x="1501" y="340"/>
                      <a:pt x="1168" y="5"/>
                      <a:pt x="756" y="2"/>
                    </a:cubicBezTo>
                    <a:close/>
                  </a:path>
                </a:pathLst>
              </a:custGeom>
              <a:solidFill>
                <a:srgbClr val="C7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43">
                <a:extLst>
                  <a:ext uri="{FF2B5EF4-FFF2-40B4-BE49-F238E27FC236}">
                    <a16:creationId xmlns:a16="http://schemas.microsoft.com/office/drawing/2014/main" id="{D8A4B6D0-9B15-45EC-2287-0E86BC90A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5"/>
                <a:ext cx="2464" cy="2279"/>
              </a:xfrm>
              <a:custGeom>
                <a:avLst/>
                <a:gdLst>
                  <a:gd name="T0" fmla="*/ 524 w 1038"/>
                  <a:gd name="T1" fmla="*/ 2 h 960"/>
                  <a:gd name="T2" fmla="*/ 4 w 1038"/>
                  <a:gd name="T3" fmla="*/ 512 h 960"/>
                  <a:gd name="T4" fmla="*/ 0 w 1038"/>
                  <a:gd name="T5" fmla="*/ 960 h 960"/>
                  <a:gd name="T6" fmla="*/ 49 w 1038"/>
                  <a:gd name="T7" fmla="*/ 960 h 960"/>
                  <a:gd name="T8" fmla="*/ 53 w 1038"/>
                  <a:gd name="T9" fmla="*/ 521 h 960"/>
                  <a:gd name="T10" fmla="*/ 524 w 1038"/>
                  <a:gd name="T11" fmla="*/ 55 h 960"/>
                  <a:gd name="T12" fmla="*/ 988 w 1038"/>
                  <a:gd name="T13" fmla="*/ 527 h 960"/>
                  <a:gd name="T14" fmla="*/ 985 w 1038"/>
                  <a:gd name="T15" fmla="*/ 960 h 960"/>
                  <a:gd name="T16" fmla="*/ 1033 w 1038"/>
                  <a:gd name="T17" fmla="*/ 960 h 960"/>
                  <a:gd name="T18" fmla="*/ 1036 w 1038"/>
                  <a:gd name="T19" fmla="*/ 518 h 960"/>
                  <a:gd name="T20" fmla="*/ 524 w 1038"/>
                  <a:gd name="T21" fmla="*/ 2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8" h="960">
                    <a:moveTo>
                      <a:pt x="524" y="2"/>
                    </a:moveTo>
                    <a:cubicBezTo>
                      <a:pt x="239" y="0"/>
                      <a:pt x="6" y="229"/>
                      <a:pt x="4" y="512"/>
                    </a:cubicBezTo>
                    <a:cubicBezTo>
                      <a:pt x="0" y="960"/>
                      <a:pt x="0" y="960"/>
                      <a:pt x="0" y="960"/>
                    </a:cubicBezTo>
                    <a:cubicBezTo>
                      <a:pt x="49" y="960"/>
                      <a:pt x="49" y="960"/>
                      <a:pt x="49" y="960"/>
                    </a:cubicBezTo>
                    <a:cubicBezTo>
                      <a:pt x="53" y="521"/>
                      <a:pt x="53" y="521"/>
                      <a:pt x="53" y="521"/>
                    </a:cubicBezTo>
                    <a:cubicBezTo>
                      <a:pt x="54" y="263"/>
                      <a:pt x="266" y="53"/>
                      <a:pt x="524" y="55"/>
                    </a:cubicBezTo>
                    <a:cubicBezTo>
                      <a:pt x="782" y="57"/>
                      <a:pt x="990" y="268"/>
                      <a:pt x="988" y="527"/>
                    </a:cubicBezTo>
                    <a:cubicBezTo>
                      <a:pt x="985" y="960"/>
                      <a:pt x="985" y="960"/>
                      <a:pt x="985" y="960"/>
                    </a:cubicBezTo>
                    <a:cubicBezTo>
                      <a:pt x="1033" y="960"/>
                      <a:pt x="1033" y="960"/>
                      <a:pt x="1033" y="960"/>
                    </a:cubicBezTo>
                    <a:cubicBezTo>
                      <a:pt x="1036" y="518"/>
                      <a:pt x="1036" y="518"/>
                      <a:pt x="1036" y="518"/>
                    </a:cubicBezTo>
                    <a:cubicBezTo>
                      <a:pt x="1038" y="235"/>
                      <a:pt x="808" y="4"/>
                      <a:pt x="524" y="2"/>
                    </a:cubicBezTo>
                    <a:close/>
                  </a:path>
                </a:pathLst>
              </a:custGeom>
              <a:solidFill>
                <a:srgbClr val="889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44">
                <a:extLst>
                  <a:ext uri="{FF2B5EF4-FFF2-40B4-BE49-F238E27FC236}">
                    <a16:creationId xmlns:a16="http://schemas.microsoft.com/office/drawing/2014/main" id="{40D195F9-6697-85D7-4164-DE74E222B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2275"/>
                <a:ext cx="4878" cy="3851"/>
              </a:xfrm>
              <a:custGeom>
                <a:avLst/>
                <a:gdLst>
                  <a:gd name="T0" fmla="*/ 1888 w 2055"/>
                  <a:gd name="T1" fmla="*/ 5 h 1623"/>
                  <a:gd name="T2" fmla="*/ 1781 w 2055"/>
                  <a:gd name="T3" fmla="*/ 5 h 1623"/>
                  <a:gd name="T4" fmla="*/ 1781 w 2055"/>
                  <a:gd name="T5" fmla="*/ 4 h 1623"/>
                  <a:gd name="T6" fmla="*/ 1501 w 2055"/>
                  <a:gd name="T7" fmla="*/ 4 h 1623"/>
                  <a:gd name="T8" fmla="*/ 1501 w 2055"/>
                  <a:gd name="T9" fmla="*/ 4 h 1623"/>
                  <a:gd name="T10" fmla="*/ 565 w 2055"/>
                  <a:gd name="T11" fmla="*/ 1 h 1623"/>
                  <a:gd name="T12" fmla="*/ 565 w 2055"/>
                  <a:gd name="T13" fmla="*/ 0 h 1623"/>
                  <a:gd name="T14" fmla="*/ 168 w 2055"/>
                  <a:gd name="T15" fmla="*/ 0 h 1623"/>
                  <a:gd name="T16" fmla="*/ 13 w 2055"/>
                  <a:gd name="T17" fmla="*/ 135 h 1623"/>
                  <a:gd name="T18" fmla="*/ 1 w 2055"/>
                  <a:gd name="T19" fmla="*/ 1480 h 1623"/>
                  <a:gd name="T20" fmla="*/ 168 w 2055"/>
                  <a:gd name="T21" fmla="*/ 1617 h 1623"/>
                  <a:gd name="T22" fmla="*/ 1873 w 2055"/>
                  <a:gd name="T23" fmla="*/ 1623 h 1623"/>
                  <a:gd name="T24" fmla="*/ 2042 w 2055"/>
                  <a:gd name="T25" fmla="*/ 1487 h 1623"/>
                  <a:gd name="T26" fmla="*/ 2055 w 2055"/>
                  <a:gd name="T27" fmla="*/ 142 h 1623"/>
                  <a:gd name="T28" fmla="*/ 1888 w 2055"/>
                  <a:gd name="T29" fmla="*/ 5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5" h="1623">
                    <a:moveTo>
                      <a:pt x="1888" y="5"/>
                    </a:moveTo>
                    <a:cubicBezTo>
                      <a:pt x="1781" y="5"/>
                      <a:pt x="1781" y="5"/>
                      <a:pt x="1781" y="5"/>
                    </a:cubicBezTo>
                    <a:cubicBezTo>
                      <a:pt x="1781" y="4"/>
                      <a:pt x="1781" y="4"/>
                      <a:pt x="1781" y="4"/>
                    </a:cubicBezTo>
                    <a:cubicBezTo>
                      <a:pt x="1501" y="4"/>
                      <a:pt x="1501" y="4"/>
                      <a:pt x="1501" y="4"/>
                    </a:cubicBezTo>
                    <a:cubicBezTo>
                      <a:pt x="1501" y="4"/>
                      <a:pt x="1501" y="4"/>
                      <a:pt x="1501" y="4"/>
                    </a:cubicBezTo>
                    <a:cubicBezTo>
                      <a:pt x="565" y="1"/>
                      <a:pt x="565" y="1"/>
                      <a:pt x="565" y="1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82" y="6"/>
                      <a:pt x="14" y="64"/>
                      <a:pt x="13" y="135"/>
                    </a:cubicBezTo>
                    <a:cubicBezTo>
                      <a:pt x="1" y="1480"/>
                      <a:pt x="1" y="1480"/>
                      <a:pt x="1" y="1480"/>
                    </a:cubicBezTo>
                    <a:cubicBezTo>
                      <a:pt x="0" y="1555"/>
                      <a:pt x="75" y="1616"/>
                      <a:pt x="168" y="1617"/>
                    </a:cubicBezTo>
                    <a:cubicBezTo>
                      <a:pt x="1873" y="1623"/>
                      <a:pt x="1873" y="1623"/>
                      <a:pt x="1873" y="1623"/>
                    </a:cubicBezTo>
                    <a:cubicBezTo>
                      <a:pt x="1965" y="1623"/>
                      <a:pt x="2041" y="1563"/>
                      <a:pt x="2042" y="1487"/>
                    </a:cubicBezTo>
                    <a:cubicBezTo>
                      <a:pt x="2055" y="142"/>
                      <a:pt x="2055" y="142"/>
                      <a:pt x="2055" y="142"/>
                    </a:cubicBezTo>
                    <a:cubicBezTo>
                      <a:pt x="2055" y="67"/>
                      <a:pt x="1981" y="6"/>
                      <a:pt x="1888" y="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45">
                <a:extLst>
                  <a:ext uri="{FF2B5EF4-FFF2-40B4-BE49-F238E27FC236}">
                    <a16:creationId xmlns:a16="http://schemas.microsoft.com/office/drawing/2014/main" id="{971B6AAC-9023-959C-00F1-1D1995437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2339"/>
                <a:ext cx="380" cy="3590"/>
              </a:xfrm>
              <a:custGeom>
                <a:avLst/>
                <a:gdLst>
                  <a:gd name="T0" fmla="*/ 62 w 160"/>
                  <a:gd name="T1" fmla="*/ 1399 h 1513"/>
                  <a:gd name="T2" fmla="*/ 75 w 160"/>
                  <a:gd name="T3" fmla="*/ 113 h 1513"/>
                  <a:gd name="T4" fmla="*/ 160 w 160"/>
                  <a:gd name="T5" fmla="*/ 0 h 1513"/>
                  <a:gd name="T6" fmla="*/ 14 w 160"/>
                  <a:gd name="T7" fmla="*/ 126 h 1513"/>
                  <a:gd name="T8" fmla="*/ 1 w 160"/>
                  <a:gd name="T9" fmla="*/ 1386 h 1513"/>
                  <a:gd name="T10" fmla="*/ 147 w 160"/>
                  <a:gd name="T11" fmla="*/ 1513 h 1513"/>
                  <a:gd name="T12" fmla="*/ 62 w 160"/>
                  <a:gd name="T13" fmla="*/ 1399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513">
                    <a:moveTo>
                      <a:pt x="62" y="1399"/>
                    </a:moveTo>
                    <a:cubicBezTo>
                      <a:pt x="75" y="113"/>
                      <a:pt x="75" y="113"/>
                      <a:pt x="75" y="113"/>
                    </a:cubicBezTo>
                    <a:cubicBezTo>
                      <a:pt x="75" y="64"/>
                      <a:pt x="109" y="23"/>
                      <a:pt x="160" y="0"/>
                    </a:cubicBezTo>
                    <a:cubicBezTo>
                      <a:pt x="78" y="9"/>
                      <a:pt x="14" y="61"/>
                      <a:pt x="14" y="126"/>
                    </a:cubicBezTo>
                    <a:cubicBezTo>
                      <a:pt x="1" y="1386"/>
                      <a:pt x="1" y="1386"/>
                      <a:pt x="1" y="1386"/>
                    </a:cubicBezTo>
                    <a:cubicBezTo>
                      <a:pt x="0" y="1451"/>
                      <a:pt x="64" y="1505"/>
                      <a:pt x="147" y="1513"/>
                    </a:cubicBezTo>
                    <a:cubicBezTo>
                      <a:pt x="96" y="1490"/>
                      <a:pt x="62" y="1448"/>
                      <a:pt x="62" y="1399"/>
                    </a:cubicBezTo>
                    <a:close/>
                  </a:path>
                </a:pathLst>
              </a:custGeom>
              <a:solidFill>
                <a:srgbClr val="FFFFFF">
                  <a:alpha val="2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47">
                <a:extLst>
                  <a:ext uri="{FF2B5EF4-FFF2-40B4-BE49-F238E27FC236}">
                    <a16:creationId xmlns:a16="http://schemas.microsoft.com/office/drawing/2014/main" id="{7CF381A7-868C-91A5-7D69-A1CBDA08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2286"/>
                <a:ext cx="4800" cy="3840"/>
              </a:xfrm>
              <a:custGeom>
                <a:avLst/>
                <a:gdLst>
                  <a:gd name="T0" fmla="*/ 2009 w 2022"/>
                  <a:gd name="T1" fmla="*/ 1482 h 1618"/>
                  <a:gd name="T2" fmla="*/ 2022 w 2022"/>
                  <a:gd name="T3" fmla="*/ 137 h 1618"/>
                  <a:gd name="T4" fmla="*/ 1855 w 2022"/>
                  <a:gd name="T5" fmla="*/ 0 h 1618"/>
                  <a:gd name="T6" fmla="*/ 1774 w 2022"/>
                  <a:gd name="T7" fmla="*/ 0 h 1618"/>
                  <a:gd name="T8" fmla="*/ 1528 w 2022"/>
                  <a:gd name="T9" fmla="*/ 1010 h 1618"/>
                  <a:gd name="T10" fmla="*/ 0 w 2022"/>
                  <a:gd name="T11" fmla="*/ 1555 h 1618"/>
                  <a:gd name="T12" fmla="*/ 135 w 2022"/>
                  <a:gd name="T13" fmla="*/ 1612 h 1618"/>
                  <a:gd name="T14" fmla="*/ 1840 w 2022"/>
                  <a:gd name="T15" fmla="*/ 1618 h 1618"/>
                  <a:gd name="T16" fmla="*/ 2009 w 2022"/>
                  <a:gd name="T17" fmla="*/ 1482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2" h="1618">
                    <a:moveTo>
                      <a:pt x="2009" y="1482"/>
                    </a:moveTo>
                    <a:cubicBezTo>
                      <a:pt x="2022" y="137"/>
                      <a:pt x="2022" y="137"/>
                      <a:pt x="2022" y="137"/>
                    </a:cubicBezTo>
                    <a:cubicBezTo>
                      <a:pt x="2022" y="62"/>
                      <a:pt x="1948" y="1"/>
                      <a:pt x="1855" y="0"/>
                    </a:cubicBezTo>
                    <a:cubicBezTo>
                      <a:pt x="1774" y="0"/>
                      <a:pt x="1774" y="0"/>
                      <a:pt x="1774" y="0"/>
                    </a:cubicBezTo>
                    <a:cubicBezTo>
                      <a:pt x="1787" y="221"/>
                      <a:pt x="1765" y="610"/>
                      <a:pt x="1528" y="1010"/>
                    </a:cubicBezTo>
                    <a:cubicBezTo>
                      <a:pt x="1228" y="1518"/>
                      <a:pt x="306" y="1557"/>
                      <a:pt x="0" y="1555"/>
                    </a:cubicBezTo>
                    <a:cubicBezTo>
                      <a:pt x="30" y="1589"/>
                      <a:pt x="79" y="1611"/>
                      <a:pt x="135" y="1612"/>
                    </a:cubicBezTo>
                    <a:cubicBezTo>
                      <a:pt x="1840" y="1618"/>
                      <a:pt x="1840" y="1618"/>
                      <a:pt x="1840" y="1618"/>
                    </a:cubicBezTo>
                    <a:cubicBezTo>
                      <a:pt x="1932" y="1618"/>
                      <a:pt x="2008" y="1558"/>
                      <a:pt x="2009" y="1482"/>
                    </a:cubicBezTo>
                    <a:close/>
                  </a:path>
                </a:pathLst>
              </a:custGeom>
              <a:solidFill>
                <a:schemeClr val="tx1">
                  <a:alpha val="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DFE7598-6304-3977-E023-A39C9307B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95" y="4008539"/>
              <a:ext cx="1149966" cy="954202"/>
            </a:xfrm>
            <a:custGeom>
              <a:avLst/>
              <a:gdLst>
                <a:gd name="T0" fmla="*/ 505 w 1640"/>
                <a:gd name="T1" fmla="*/ 1343 h 1361"/>
                <a:gd name="T2" fmla="*/ 17 w 1640"/>
                <a:gd name="T3" fmla="*/ 842 h 1361"/>
                <a:gd name="T4" fmla="*/ 15 w 1640"/>
                <a:gd name="T5" fmla="*/ 782 h 1361"/>
                <a:gd name="T6" fmla="*/ 201 w 1640"/>
                <a:gd name="T7" fmla="*/ 573 h 1361"/>
                <a:gd name="T8" fmla="*/ 265 w 1640"/>
                <a:gd name="T9" fmla="*/ 571 h 1361"/>
                <a:gd name="T10" fmla="*/ 342 w 1640"/>
                <a:gd name="T11" fmla="*/ 647 h 1361"/>
                <a:gd name="T12" fmla="*/ 518 w 1640"/>
                <a:gd name="T13" fmla="*/ 816 h 1361"/>
                <a:gd name="T14" fmla="*/ 570 w 1640"/>
                <a:gd name="T15" fmla="*/ 806 h 1361"/>
                <a:gd name="T16" fmla="*/ 909 w 1640"/>
                <a:gd name="T17" fmla="*/ 468 h 1361"/>
                <a:gd name="T18" fmla="*/ 1360 w 1640"/>
                <a:gd name="T19" fmla="*/ 17 h 1361"/>
                <a:gd name="T20" fmla="*/ 1360 w 1640"/>
                <a:gd name="T21" fmla="*/ 17 h 1361"/>
                <a:gd name="T22" fmla="*/ 1422 w 1640"/>
                <a:gd name="T23" fmla="*/ 18 h 1361"/>
                <a:gd name="T24" fmla="*/ 1624 w 1640"/>
                <a:gd name="T25" fmla="*/ 230 h 1361"/>
                <a:gd name="T26" fmla="*/ 1623 w 1640"/>
                <a:gd name="T27" fmla="*/ 291 h 1361"/>
                <a:gd name="T28" fmla="*/ 567 w 1640"/>
                <a:gd name="T29" fmla="*/ 1344 h 1361"/>
                <a:gd name="T30" fmla="*/ 505 w 1640"/>
                <a:gd name="T31" fmla="*/ 1343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0" h="1361">
                  <a:moveTo>
                    <a:pt x="505" y="1343"/>
                  </a:moveTo>
                  <a:cubicBezTo>
                    <a:pt x="338" y="1173"/>
                    <a:pt x="175" y="1004"/>
                    <a:pt x="17" y="842"/>
                  </a:cubicBezTo>
                  <a:cubicBezTo>
                    <a:pt x="1" y="825"/>
                    <a:pt x="0" y="799"/>
                    <a:pt x="15" y="782"/>
                  </a:cubicBezTo>
                  <a:cubicBezTo>
                    <a:pt x="74" y="716"/>
                    <a:pt x="136" y="647"/>
                    <a:pt x="201" y="573"/>
                  </a:cubicBezTo>
                  <a:cubicBezTo>
                    <a:pt x="218" y="555"/>
                    <a:pt x="247" y="554"/>
                    <a:pt x="265" y="571"/>
                  </a:cubicBezTo>
                  <a:cubicBezTo>
                    <a:pt x="293" y="599"/>
                    <a:pt x="318" y="623"/>
                    <a:pt x="342" y="647"/>
                  </a:cubicBezTo>
                  <a:cubicBezTo>
                    <a:pt x="401" y="704"/>
                    <a:pt x="458" y="762"/>
                    <a:pt x="518" y="816"/>
                  </a:cubicBezTo>
                  <a:cubicBezTo>
                    <a:pt x="526" y="824"/>
                    <a:pt x="559" y="817"/>
                    <a:pt x="570" y="806"/>
                  </a:cubicBezTo>
                  <a:cubicBezTo>
                    <a:pt x="684" y="695"/>
                    <a:pt x="796" y="581"/>
                    <a:pt x="909" y="468"/>
                  </a:cubicBezTo>
                  <a:cubicBezTo>
                    <a:pt x="1059" y="318"/>
                    <a:pt x="1210" y="167"/>
                    <a:pt x="1360" y="17"/>
                  </a:cubicBezTo>
                  <a:cubicBezTo>
                    <a:pt x="1360" y="17"/>
                    <a:pt x="1360" y="17"/>
                    <a:pt x="1360" y="17"/>
                  </a:cubicBezTo>
                  <a:cubicBezTo>
                    <a:pt x="1378" y="0"/>
                    <a:pt x="1406" y="0"/>
                    <a:pt x="1422" y="18"/>
                  </a:cubicBezTo>
                  <a:cubicBezTo>
                    <a:pt x="1489" y="88"/>
                    <a:pt x="1555" y="158"/>
                    <a:pt x="1624" y="230"/>
                  </a:cubicBezTo>
                  <a:cubicBezTo>
                    <a:pt x="1640" y="247"/>
                    <a:pt x="1640" y="274"/>
                    <a:pt x="1623" y="291"/>
                  </a:cubicBezTo>
                  <a:cubicBezTo>
                    <a:pt x="1278" y="635"/>
                    <a:pt x="924" y="988"/>
                    <a:pt x="567" y="1344"/>
                  </a:cubicBezTo>
                  <a:cubicBezTo>
                    <a:pt x="550" y="1361"/>
                    <a:pt x="522" y="1361"/>
                    <a:pt x="505" y="1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7A81133-0A28-0714-5B13-80976C5931B6}"/>
              </a:ext>
            </a:extLst>
          </p:cNvPr>
          <p:cNvSpPr/>
          <p:nvPr/>
        </p:nvSpPr>
        <p:spPr>
          <a:xfrm>
            <a:off x="7985498" y="4073015"/>
            <a:ext cx="104301" cy="1043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6" name="Group 202">
            <a:extLst>
              <a:ext uri="{FF2B5EF4-FFF2-40B4-BE49-F238E27FC236}">
                <a16:creationId xmlns:a16="http://schemas.microsoft.com/office/drawing/2014/main" id="{16B868FD-7A67-4CD2-239F-E9D96CBD0DC2}"/>
              </a:ext>
            </a:extLst>
          </p:cNvPr>
          <p:cNvGrpSpPr/>
          <p:nvPr/>
        </p:nvGrpSpPr>
        <p:grpSpPr>
          <a:xfrm>
            <a:off x="8079402" y="2332564"/>
            <a:ext cx="993870" cy="1288019"/>
            <a:chOff x="2015723" y="-2628508"/>
            <a:chExt cx="719959" cy="933040"/>
          </a:xfrm>
        </p:grpSpPr>
        <p:sp>
          <p:nvSpPr>
            <p:cNvPr id="27" name="Freeform 181">
              <a:extLst>
                <a:ext uri="{FF2B5EF4-FFF2-40B4-BE49-F238E27FC236}">
                  <a16:creationId xmlns:a16="http://schemas.microsoft.com/office/drawing/2014/main" id="{29CBD5E0-463D-A9B3-7298-BFE5B1F63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6394" y="-2596223"/>
              <a:ext cx="658616" cy="865241"/>
            </a:xfrm>
            <a:custGeom>
              <a:avLst/>
              <a:gdLst>
                <a:gd name="T0" fmla="*/ 319 w 319"/>
                <a:gd name="T1" fmla="*/ 57 h 419"/>
                <a:gd name="T2" fmla="*/ 319 w 319"/>
                <a:gd name="T3" fmla="*/ 247 h 419"/>
                <a:gd name="T4" fmla="*/ 160 w 319"/>
                <a:gd name="T5" fmla="*/ 419 h 419"/>
                <a:gd name="T6" fmla="*/ 0 w 319"/>
                <a:gd name="T7" fmla="*/ 247 h 419"/>
                <a:gd name="T8" fmla="*/ 0 w 319"/>
                <a:gd name="T9" fmla="*/ 57 h 419"/>
                <a:gd name="T10" fmla="*/ 38 w 319"/>
                <a:gd name="T11" fmla="*/ 43 h 419"/>
                <a:gd name="T12" fmla="*/ 39 w 319"/>
                <a:gd name="T13" fmla="*/ 59 h 419"/>
                <a:gd name="T14" fmla="*/ 42 w 319"/>
                <a:gd name="T15" fmla="*/ 104 h 419"/>
                <a:gd name="T16" fmla="*/ 67 w 319"/>
                <a:gd name="T17" fmla="*/ 101 h 419"/>
                <a:gd name="T18" fmla="*/ 82 w 319"/>
                <a:gd name="T19" fmla="*/ 180 h 419"/>
                <a:gd name="T20" fmla="*/ 102 w 319"/>
                <a:gd name="T21" fmla="*/ 62 h 419"/>
                <a:gd name="T22" fmla="*/ 81 w 319"/>
                <a:gd name="T23" fmla="*/ 57 h 419"/>
                <a:gd name="T24" fmla="*/ 83 w 319"/>
                <a:gd name="T25" fmla="*/ 43 h 419"/>
                <a:gd name="T26" fmla="*/ 85 w 319"/>
                <a:gd name="T27" fmla="*/ 27 h 419"/>
                <a:gd name="T28" fmla="*/ 160 w 319"/>
                <a:gd name="T29" fmla="*/ 0 h 419"/>
                <a:gd name="T30" fmla="*/ 319 w 319"/>
                <a:gd name="T31" fmla="*/ 57 h 419"/>
                <a:gd name="T32" fmla="*/ 319 w 319"/>
                <a:gd name="T33" fmla="*/ 57 h 419"/>
                <a:gd name="T34" fmla="*/ 319 w 319"/>
                <a:gd name="T35" fmla="*/ 5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419">
                  <a:moveTo>
                    <a:pt x="319" y="57"/>
                  </a:moveTo>
                  <a:cubicBezTo>
                    <a:pt x="319" y="57"/>
                    <a:pt x="319" y="171"/>
                    <a:pt x="319" y="247"/>
                  </a:cubicBezTo>
                  <a:cubicBezTo>
                    <a:pt x="319" y="323"/>
                    <a:pt x="296" y="355"/>
                    <a:pt x="160" y="419"/>
                  </a:cubicBezTo>
                  <a:cubicBezTo>
                    <a:pt x="24" y="355"/>
                    <a:pt x="0" y="323"/>
                    <a:pt x="0" y="247"/>
                  </a:cubicBezTo>
                  <a:cubicBezTo>
                    <a:pt x="0" y="171"/>
                    <a:pt x="0" y="57"/>
                    <a:pt x="0" y="57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160" y="0"/>
                    <a:pt x="160" y="0"/>
                    <a:pt x="160" y="0"/>
                  </a:cubicBezTo>
                  <a:lnTo>
                    <a:pt x="319" y="57"/>
                  </a:lnTo>
                  <a:close/>
                  <a:moveTo>
                    <a:pt x="319" y="57"/>
                  </a:moveTo>
                  <a:cubicBezTo>
                    <a:pt x="319" y="57"/>
                    <a:pt x="319" y="57"/>
                    <a:pt x="319" y="57"/>
                  </a:cubicBezTo>
                </a:path>
              </a:pathLst>
            </a:custGeom>
            <a:solidFill>
              <a:srgbClr val="538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82">
              <a:extLst>
                <a:ext uri="{FF2B5EF4-FFF2-40B4-BE49-F238E27FC236}">
                  <a16:creationId xmlns:a16="http://schemas.microsoft.com/office/drawing/2014/main" id="{5F2ADDA5-990E-8018-A41E-0DC8FF068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7317" y="-2589766"/>
              <a:ext cx="327694" cy="850713"/>
            </a:xfrm>
            <a:custGeom>
              <a:avLst/>
              <a:gdLst>
                <a:gd name="T0" fmla="*/ 159 w 159"/>
                <a:gd name="T1" fmla="*/ 54 h 412"/>
                <a:gd name="T2" fmla="*/ 159 w 159"/>
                <a:gd name="T3" fmla="*/ 210 h 412"/>
                <a:gd name="T4" fmla="*/ 159 w 159"/>
                <a:gd name="T5" fmla="*/ 244 h 412"/>
                <a:gd name="T6" fmla="*/ 159 w 159"/>
                <a:gd name="T7" fmla="*/ 248 h 412"/>
                <a:gd name="T8" fmla="*/ 0 w 159"/>
                <a:gd name="T9" fmla="*/ 412 h 412"/>
                <a:gd name="T10" fmla="*/ 0 w 159"/>
                <a:gd name="T11" fmla="*/ 0 h 412"/>
                <a:gd name="T12" fmla="*/ 159 w 159"/>
                <a:gd name="T13" fmla="*/ 54 h 412"/>
                <a:gd name="T14" fmla="*/ 159 w 159"/>
                <a:gd name="T15" fmla="*/ 54 h 412"/>
                <a:gd name="T16" fmla="*/ 159 w 159"/>
                <a:gd name="T17" fmla="*/ 5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412">
                  <a:moveTo>
                    <a:pt x="159" y="54"/>
                  </a:moveTo>
                  <a:cubicBezTo>
                    <a:pt x="159" y="54"/>
                    <a:pt x="159" y="138"/>
                    <a:pt x="159" y="210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9" y="245"/>
                    <a:pt x="159" y="247"/>
                    <a:pt x="159" y="248"/>
                  </a:cubicBezTo>
                  <a:cubicBezTo>
                    <a:pt x="158" y="320"/>
                    <a:pt x="126" y="351"/>
                    <a:pt x="0" y="4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9" y="54"/>
                  </a:ln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</a:path>
              </a:pathLst>
            </a:custGeom>
            <a:solidFill>
              <a:srgbClr val="6B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83">
              <a:extLst>
                <a:ext uri="{FF2B5EF4-FFF2-40B4-BE49-F238E27FC236}">
                  <a16:creationId xmlns:a16="http://schemas.microsoft.com/office/drawing/2014/main" id="{10A40C6C-3174-CF62-3C77-FD3F185AC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6394" y="-2155531"/>
              <a:ext cx="658616" cy="424549"/>
            </a:xfrm>
            <a:custGeom>
              <a:avLst/>
              <a:gdLst>
                <a:gd name="T0" fmla="*/ 319 w 319"/>
                <a:gd name="T1" fmla="*/ 0 h 206"/>
                <a:gd name="T2" fmla="*/ 319 w 319"/>
                <a:gd name="T3" fmla="*/ 34 h 206"/>
                <a:gd name="T4" fmla="*/ 160 w 319"/>
                <a:gd name="T5" fmla="*/ 206 h 206"/>
                <a:gd name="T6" fmla="*/ 0 w 319"/>
                <a:gd name="T7" fmla="*/ 34 h 206"/>
                <a:gd name="T8" fmla="*/ 0 w 319"/>
                <a:gd name="T9" fmla="*/ 0 h 206"/>
                <a:gd name="T10" fmla="*/ 319 w 319"/>
                <a:gd name="T11" fmla="*/ 0 h 206"/>
                <a:gd name="T12" fmla="*/ 319 w 319"/>
                <a:gd name="T13" fmla="*/ 0 h 206"/>
                <a:gd name="T14" fmla="*/ 319 w 319"/>
                <a:gd name="T1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206">
                  <a:moveTo>
                    <a:pt x="319" y="0"/>
                  </a:moveTo>
                  <a:cubicBezTo>
                    <a:pt x="319" y="34"/>
                    <a:pt x="319" y="34"/>
                    <a:pt x="319" y="34"/>
                  </a:cubicBezTo>
                  <a:cubicBezTo>
                    <a:pt x="319" y="110"/>
                    <a:pt x="296" y="142"/>
                    <a:pt x="160" y="206"/>
                  </a:cubicBezTo>
                  <a:cubicBezTo>
                    <a:pt x="24" y="142"/>
                    <a:pt x="0" y="110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9" y="0"/>
                  </a:lnTo>
                  <a:close/>
                  <a:moveTo>
                    <a:pt x="319" y="0"/>
                  </a:moveTo>
                  <a:cubicBezTo>
                    <a:pt x="319" y="0"/>
                    <a:pt x="319" y="0"/>
                    <a:pt x="319" y="0"/>
                  </a:cubicBezTo>
                </a:path>
              </a:pathLst>
            </a:custGeom>
            <a:solidFill>
              <a:srgbClr val="6B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84">
              <a:extLst>
                <a:ext uri="{FF2B5EF4-FFF2-40B4-BE49-F238E27FC236}">
                  <a16:creationId xmlns:a16="http://schemas.microsoft.com/office/drawing/2014/main" id="{97CF3AC5-FE1B-FC39-6A8A-A56437C81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7317" y="-2155531"/>
              <a:ext cx="327694" cy="427778"/>
            </a:xfrm>
            <a:custGeom>
              <a:avLst/>
              <a:gdLst>
                <a:gd name="T0" fmla="*/ 159 w 159"/>
                <a:gd name="T1" fmla="*/ 0 h 207"/>
                <a:gd name="T2" fmla="*/ 159 w 159"/>
                <a:gd name="T3" fmla="*/ 34 h 207"/>
                <a:gd name="T4" fmla="*/ 159 w 159"/>
                <a:gd name="T5" fmla="*/ 38 h 207"/>
                <a:gd name="T6" fmla="*/ 0 w 159"/>
                <a:gd name="T7" fmla="*/ 207 h 207"/>
                <a:gd name="T8" fmla="*/ 0 w 159"/>
                <a:gd name="T9" fmla="*/ 0 h 207"/>
                <a:gd name="T10" fmla="*/ 159 w 159"/>
                <a:gd name="T11" fmla="*/ 0 h 207"/>
                <a:gd name="T12" fmla="*/ 159 w 159"/>
                <a:gd name="T13" fmla="*/ 0 h 207"/>
                <a:gd name="T14" fmla="*/ 159 w 159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07">
                  <a:moveTo>
                    <a:pt x="159" y="0"/>
                  </a:moveTo>
                  <a:cubicBezTo>
                    <a:pt x="159" y="34"/>
                    <a:pt x="159" y="34"/>
                    <a:pt x="159" y="34"/>
                  </a:cubicBezTo>
                  <a:cubicBezTo>
                    <a:pt x="159" y="35"/>
                    <a:pt x="159" y="37"/>
                    <a:pt x="159" y="38"/>
                  </a:cubicBezTo>
                  <a:cubicBezTo>
                    <a:pt x="159" y="111"/>
                    <a:pt x="133" y="143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9" y="0"/>
                  </a:ln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538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85">
              <a:extLst>
                <a:ext uri="{FF2B5EF4-FFF2-40B4-BE49-F238E27FC236}">
                  <a16:creationId xmlns:a16="http://schemas.microsoft.com/office/drawing/2014/main" id="{403C2664-017D-3D81-8903-F0856E9B1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5723" y="-2628508"/>
              <a:ext cx="719958" cy="933040"/>
            </a:xfrm>
            <a:custGeom>
              <a:avLst/>
              <a:gdLst>
                <a:gd name="T0" fmla="*/ 175 w 349"/>
                <a:gd name="T1" fmla="*/ 0 h 452"/>
                <a:gd name="T2" fmla="*/ 102 w 349"/>
                <a:gd name="T3" fmla="*/ 26 h 452"/>
                <a:gd name="T4" fmla="*/ 100 w 349"/>
                <a:gd name="T5" fmla="*/ 43 h 452"/>
                <a:gd name="T6" fmla="*/ 98 w 349"/>
                <a:gd name="T7" fmla="*/ 59 h 452"/>
                <a:gd name="T8" fmla="*/ 175 w 349"/>
                <a:gd name="T9" fmla="*/ 31 h 452"/>
                <a:gd name="T10" fmla="*/ 320 w 349"/>
                <a:gd name="T11" fmla="*/ 84 h 452"/>
                <a:gd name="T12" fmla="*/ 320 w 349"/>
                <a:gd name="T13" fmla="*/ 263 h 452"/>
                <a:gd name="T14" fmla="*/ 175 w 349"/>
                <a:gd name="T15" fmla="*/ 419 h 452"/>
                <a:gd name="T16" fmla="*/ 29 w 349"/>
                <a:gd name="T17" fmla="*/ 263 h 452"/>
                <a:gd name="T18" fmla="*/ 29 w 349"/>
                <a:gd name="T19" fmla="*/ 84 h 452"/>
                <a:gd name="T20" fmla="*/ 54 w 349"/>
                <a:gd name="T21" fmla="*/ 75 h 452"/>
                <a:gd name="T22" fmla="*/ 53 w 349"/>
                <a:gd name="T23" fmla="*/ 59 h 452"/>
                <a:gd name="T24" fmla="*/ 52 w 349"/>
                <a:gd name="T25" fmla="*/ 44 h 452"/>
                <a:gd name="T26" fmla="*/ 0 w 349"/>
                <a:gd name="T27" fmla="*/ 63 h 452"/>
                <a:gd name="T28" fmla="*/ 0 w 349"/>
                <a:gd name="T29" fmla="*/ 263 h 452"/>
                <a:gd name="T30" fmla="*/ 168 w 349"/>
                <a:gd name="T31" fmla="*/ 449 h 452"/>
                <a:gd name="T32" fmla="*/ 175 w 349"/>
                <a:gd name="T33" fmla="*/ 452 h 452"/>
                <a:gd name="T34" fmla="*/ 181 w 349"/>
                <a:gd name="T35" fmla="*/ 449 h 452"/>
                <a:gd name="T36" fmla="*/ 349 w 349"/>
                <a:gd name="T37" fmla="*/ 263 h 452"/>
                <a:gd name="T38" fmla="*/ 349 w 349"/>
                <a:gd name="T39" fmla="*/ 63 h 452"/>
                <a:gd name="T40" fmla="*/ 175 w 349"/>
                <a:gd name="T41" fmla="*/ 0 h 452"/>
                <a:gd name="T42" fmla="*/ 175 w 349"/>
                <a:gd name="T43" fmla="*/ 0 h 452"/>
                <a:gd name="T44" fmla="*/ 175 w 349"/>
                <a:gd name="T45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452">
                  <a:moveTo>
                    <a:pt x="175" y="0"/>
                  </a:moveTo>
                  <a:cubicBezTo>
                    <a:pt x="102" y="26"/>
                    <a:pt x="102" y="26"/>
                    <a:pt x="102" y="2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320" y="84"/>
                    <a:pt x="320" y="84"/>
                    <a:pt x="320" y="84"/>
                  </a:cubicBezTo>
                  <a:cubicBezTo>
                    <a:pt x="320" y="263"/>
                    <a:pt x="320" y="263"/>
                    <a:pt x="320" y="263"/>
                  </a:cubicBezTo>
                  <a:cubicBezTo>
                    <a:pt x="320" y="330"/>
                    <a:pt x="302" y="358"/>
                    <a:pt x="175" y="419"/>
                  </a:cubicBezTo>
                  <a:cubicBezTo>
                    <a:pt x="48" y="358"/>
                    <a:pt x="29" y="330"/>
                    <a:pt x="29" y="26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349"/>
                    <a:pt x="31" y="383"/>
                    <a:pt x="168" y="449"/>
                  </a:cubicBezTo>
                  <a:cubicBezTo>
                    <a:pt x="175" y="452"/>
                    <a:pt x="175" y="452"/>
                    <a:pt x="175" y="452"/>
                  </a:cubicBezTo>
                  <a:cubicBezTo>
                    <a:pt x="181" y="449"/>
                    <a:pt x="181" y="449"/>
                    <a:pt x="181" y="449"/>
                  </a:cubicBezTo>
                  <a:cubicBezTo>
                    <a:pt x="318" y="383"/>
                    <a:pt x="349" y="349"/>
                    <a:pt x="349" y="263"/>
                  </a:cubicBezTo>
                  <a:cubicBezTo>
                    <a:pt x="349" y="63"/>
                    <a:pt x="349" y="63"/>
                    <a:pt x="349" y="63"/>
                  </a:cubicBezTo>
                  <a:lnTo>
                    <a:pt x="175" y="0"/>
                  </a:lnTo>
                  <a:close/>
                  <a:moveTo>
                    <a:pt x="175" y="0"/>
                  </a:moveTo>
                  <a:cubicBezTo>
                    <a:pt x="175" y="0"/>
                    <a:pt x="175" y="0"/>
                    <a:pt x="175" y="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86">
              <a:extLst>
                <a:ext uri="{FF2B5EF4-FFF2-40B4-BE49-F238E27FC236}">
                  <a16:creationId xmlns:a16="http://schemas.microsoft.com/office/drawing/2014/main" id="{B4F34E36-4D0F-F981-8BCD-EAF1A07AC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7317" y="-2628508"/>
              <a:ext cx="358365" cy="933040"/>
            </a:xfrm>
            <a:custGeom>
              <a:avLst/>
              <a:gdLst>
                <a:gd name="T0" fmla="*/ 0 w 174"/>
                <a:gd name="T1" fmla="*/ 0 h 452"/>
                <a:gd name="T2" fmla="*/ 0 w 174"/>
                <a:gd name="T3" fmla="*/ 31 h 452"/>
                <a:gd name="T4" fmla="*/ 145 w 174"/>
                <a:gd name="T5" fmla="*/ 84 h 452"/>
                <a:gd name="T6" fmla="*/ 145 w 174"/>
                <a:gd name="T7" fmla="*/ 263 h 452"/>
                <a:gd name="T8" fmla="*/ 0 w 174"/>
                <a:gd name="T9" fmla="*/ 419 h 452"/>
                <a:gd name="T10" fmla="*/ 0 w 174"/>
                <a:gd name="T11" fmla="*/ 452 h 452"/>
                <a:gd name="T12" fmla="*/ 6 w 174"/>
                <a:gd name="T13" fmla="*/ 449 h 452"/>
                <a:gd name="T14" fmla="*/ 174 w 174"/>
                <a:gd name="T15" fmla="*/ 263 h 452"/>
                <a:gd name="T16" fmla="*/ 174 w 174"/>
                <a:gd name="T17" fmla="*/ 63 h 452"/>
                <a:gd name="T18" fmla="*/ 0 w 174"/>
                <a:gd name="T19" fmla="*/ 0 h 452"/>
                <a:gd name="T20" fmla="*/ 0 w 174"/>
                <a:gd name="T21" fmla="*/ 0 h 452"/>
                <a:gd name="T22" fmla="*/ 0 w 174"/>
                <a:gd name="T2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452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45" y="84"/>
                    <a:pt x="145" y="84"/>
                    <a:pt x="145" y="84"/>
                  </a:cubicBezTo>
                  <a:cubicBezTo>
                    <a:pt x="145" y="263"/>
                    <a:pt x="145" y="263"/>
                    <a:pt x="145" y="263"/>
                  </a:cubicBezTo>
                  <a:cubicBezTo>
                    <a:pt x="145" y="330"/>
                    <a:pt x="127" y="358"/>
                    <a:pt x="0" y="419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6" y="449"/>
                    <a:pt x="6" y="449"/>
                    <a:pt x="6" y="449"/>
                  </a:cubicBezTo>
                  <a:cubicBezTo>
                    <a:pt x="143" y="383"/>
                    <a:pt x="174" y="349"/>
                    <a:pt x="174" y="263"/>
                  </a:cubicBezTo>
                  <a:cubicBezTo>
                    <a:pt x="174" y="63"/>
                    <a:pt x="174" y="63"/>
                    <a:pt x="174" y="63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2060">
                <a:alpha val="2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33" name="Elbow Connector 917">
            <a:extLst>
              <a:ext uri="{FF2B5EF4-FFF2-40B4-BE49-F238E27FC236}">
                <a16:creationId xmlns:a16="http://schemas.microsoft.com/office/drawing/2014/main" id="{6F3F3921-C7AD-7289-DF63-0AA7E7DD7F7D}"/>
              </a:ext>
            </a:extLst>
          </p:cNvPr>
          <p:cNvCxnSpPr/>
          <p:nvPr/>
        </p:nvCxnSpPr>
        <p:spPr>
          <a:xfrm flipV="1">
            <a:off x="8794793" y="3289003"/>
            <a:ext cx="161315" cy="836163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5EA3E89-9687-1FA2-B545-4B844A2ABED0}"/>
              </a:ext>
            </a:extLst>
          </p:cNvPr>
          <p:cNvSpPr/>
          <p:nvPr/>
        </p:nvSpPr>
        <p:spPr>
          <a:xfrm>
            <a:off x="8198963" y="3184702"/>
            <a:ext cx="104301" cy="10430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ACFF8D1-52C2-3170-16DD-C1FE1BB957C5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Backup de Dados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D329DBA3-9712-7384-C09F-66F65B54A929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B1B74C8-F060-0513-374F-CBBF1895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48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 Side Corner Rectangle 16"/>
          <p:cNvSpPr/>
          <p:nvPr/>
        </p:nvSpPr>
        <p:spPr>
          <a:xfrm rot="5400000">
            <a:off x="1627547" y="2018477"/>
            <a:ext cx="687543" cy="1656635"/>
          </a:xfrm>
          <a:prstGeom prst="round2SameRect">
            <a:avLst>
              <a:gd name="adj1" fmla="val 21654"/>
              <a:gd name="adj2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Round Same Side Corner Rectangle 15"/>
          <p:cNvSpPr/>
          <p:nvPr/>
        </p:nvSpPr>
        <p:spPr>
          <a:xfrm rot="5400000">
            <a:off x="1627547" y="1065173"/>
            <a:ext cx="687543" cy="1656635"/>
          </a:xfrm>
          <a:prstGeom prst="round2SameRect">
            <a:avLst>
              <a:gd name="adj1" fmla="val 21654"/>
              <a:gd name="adj2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1627547" y="2972206"/>
            <a:ext cx="687543" cy="1656635"/>
          </a:xfrm>
          <a:prstGeom prst="round2SameRect">
            <a:avLst>
              <a:gd name="adj1" fmla="val 21654"/>
              <a:gd name="adj2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Round Same Side Corner Rectangle 26"/>
          <p:cNvSpPr/>
          <p:nvPr/>
        </p:nvSpPr>
        <p:spPr>
          <a:xfrm rot="16200000" flipH="1">
            <a:off x="6828912" y="2018477"/>
            <a:ext cx="687543" cy="1656634"/>
          </a:xfrm>
          <a:prstGeom prst="round2SameRect">
            <a:avLst>
              <a:gd name="adj1" fmla="val 21654"/>
              <a:gd name="adj2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8" name="Round Same Side Corner Rectangle 27"/>
          <p:cNvSpPr/>
          <p:nvPr/>
        </p:nvSpPr>
        <p:spPr>
          <a:xfrm rot="16200000" flipH="1">
            <a:off x="6828912" y="1065172"/>
            <a:ext cx="687543" cy="1656634"/>
          </a:xfrm>
          <a:prstGeom prst="round2SameRect">
            <a:avLst>
              <a:gd name="adj1" fmla="val 21654"/>
              <a:gd name="adj2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6828912" y="2972205"/>
            <a:ext cx="687543" cy="1656634"/>
          </a:xfrm>
          <a:prstGeom prst="round2SameRect">
            <a:avLst>
              <a:gd name="adj1" fmla="val 21654"/>
              <a:gd name="adj2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246699" y="1785769"/>
            <a:ext cx="172667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Políticas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Segurança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246699" y="2731395"/>
            <a:ext cx="140781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Divulgação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246699" y="3692802"/>
            <a:ext cx="140781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6489489" y="1678048"/>
            <a:ext cx="14078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Liderança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Segurança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6489490" y="2731395"/>
            <a:ext cx="1168611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Formação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6489489" y="3585080"/>
            <a:ext cx="1407813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Responsabilidade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Partilhada</a:t>
            </a:r>
            <a:endParaRPr lang="en-US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87910" y="2163129"/>
            <a:ext cx="1368180" cy="1368179"/>
          </a:xfrm>
          <a:custGeom>
            <a:avLst/>
            <a:gdLst>
              <a:gd name="connsiteX0" fmla="*/ 0 w 2254249"/>
              <a:gd name="connsiteY0" fmla="*/ 1127125 h 2254249"/>
              <a:gd name="connsiteX1" fmla="*/ 1127125 w 2254249"/>
              <a:gd name="connsiteY1" fmla="*/ 0 h 2254249"/>
              <a:gd name="connsiteX2" fmla="*/ 2254250 w 2254249"/>
              <a:gd name="connsiteY2" fmla="*/ 1127125 h 2254249"/>
              <a:gd name="connsiteX3" fmla="*/ 1127125 w 2254249"/>
              <a:gd name="connsiteY3" fmla="*/ 2254250 h 2254249"/>
              <a:gd name="connsiteX4" fmla="*/ 0 w 2254249"/>
              <a:gd name="connsiteY4" fmla="*/ 1127125 h 22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249" h="2254249">
                <a:moveTo>
                  <a:pt x="0" y="1127125"/>
                </a:moveTo>
                <a:cubicBezTo>
                  <a:pt x="0" y="504631"/>
                  <a:pt x="504631" y="0"/>
                  <a:pt x="1127125" y="0"/>
                </a:cubicBezTo>
                <a:cubicBezTo>
                  <a:pt x="1749619" y="0"/>
                  <a:pt x="2254250" y="504631"/>
                  <a:pt x="2254250" y="1127125"/>
                </a:cubicBezTo>
                <a:cubicBezTo>
                  <a:pt x="2254250" y="1749619"/>
                  <a:pt x="1749619" y="2254250"/>
                  <a:pt x="1127125" y="2254250"/>
                </a:cubicBezTo>
                <a:cubicBezTo>
                  <a:pt x="504631" y="2254250"/>
                  <a:pt x="0" y="1749619"/>
                  <a:pt x="0" y="11271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2363" tIns="292363" rIns="292363" bIns="292363" numCol="1" spcCol="1270" anchor="ctr" anchorCtr="0">
            <a:noAutofit/>
          </a:bodyPr>
          <a:lstStyle/>
          <a:p>
            <a:pPr algn="ctr" defTabSz="15668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25"/>
          </a:p>
        </p:txBody>
      </p:sp>
      <p:sp>
        <p:nvSpPr>
          <p:cNvPr id="6" name="Freeform 5"/>
          <p:cNvSpPr/>
          <p:nvPr/>
        </p:nvSpPr>
        <p:spPr>
          <a:xfrm>
            <a:off x="4699476" y="1470819"/>
            <a:ext cx="845343" cy="845343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0F5F7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5705" tIns="145705" rIns="145705" bIns="145705" numCol="1" spcCol="127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25" dirty="0"/>
          </a:p>
        </p:txBody>
      </p:sp>
      <p:sp>
        <p:nvSpPr>
          <p:cNvPr id="7" name="Freeform 6"/>
          <p:cNvSpPr/>
          <p:nvPr/>
        </p:nvSpPr>
        <p:spPr>
          <a:xfrm>
            <a:off x="5250355" y="2424123"/>
            <a:ext cx="845343" cy="845343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1671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5705" tIns="145705" rIns="145705" bIns="145705" numCol="1" spcCol="127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25"/>
          </a:p>
        </p:txBody>
      </p:sp>
      <p:sp>
        <p:nvSpPr>
          <p:cNvPr id="8" name="Freeform 7"/>
          <p:cNvSpPr/>
          <p:nvPr/>
        </p:nvSpPr>
        <p:spPr>
          <a:xfrm>
            <a:off x="4700208" y="3377852"/>
            <a:ext cx="845343" cy="845343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369C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5705" tIns="145705" rIns="145705" bIns="145705" numCol="1" spcCol="127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25"/>
          </a:p>
        </p:txBody>
      </p:sp>
      <p:sp>
        <p:nvSpPr>
          <p:cNvPr id="9" name="Freeform 8"/>
          <p:cNvSpPr/>
          <p:nvPr/>
        </p:nvSpPr>
        <p:spPr>
          <a:xfrm>
            <a:off x="3599182" y="3378274"/>
            <a:ext cx="845343" cy="845343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05C3F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5705" tIns="145705" rIns="145705" bIns="145705" numCol="1" spcCol="127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25"/>
          </a:p>
        </p:txBody>
      </p:sp>
      <p:sp>
        <p:nvSpPr>
          <p:cNvPr id="10" name="Freeform 9"/>
          <p:cNvSpPr/>
          <p:nvPr/>
        </p:nvSpPr>
        <p:spPr>
          <a:xfrm>
            <a:off x="3048303" y="2424969"/>
            <a:ext cx="845343" cy="845343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0F5F7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0470" tIns="170470" rIns="170470" bIns="170470" numCol="1" spcCol="1270" anchor="ctr" anchorCtr="0">
            <a:noAutofit/>
          </a:bodyPr>
          <a:lstStyle/>
          <a:p>
            <a:pPr algn="ctr" defTabSz="16335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75"/>
          </a:p>
        </p:txBody>
      </p:sp>
      <p:sp>
        <p:nvSpPr>
          <p:cNvPr id="11" name="Freeform 10"/>
          <p:cNvSpPr/>
          <p:nvPr/>
        </p:nvSpPr>
        <p:spPr>
          <a:xfrm>
            <a:off x="3598449" y="1471241"/>
            <a:ext cx="845343" cy="845343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rgbClr val="36596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0470" tIns="170470" rIns="170470" bIns="170470" numCol="1" spcCol="1270" anchor="ctr" anchorCtr="0">
            <a:noAutofit/>
          </a:bodyPr>
          <a:lstStyle/>
          <a:p>
            <a:pPr algn="ctr" defTabSz="16335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75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4089926" y="2724107"/>
            <a:ext cx="964149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1200" b="1" dirty="0"/>
              <a:t> </a:t>
            </a:r>
            <a:r>
              <a:rPr lang="en-US" altLang="x-none" sz="1600" b="1" dirty="0" err="1"/>
              <a:t>Segurança</a:t>
            </a:r>
            <a:endParaRPr lang="en-US" altLang="x-none" sz="1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688546" y="1447746"/>
            <a:ext cx="1657796" cy="2798096"/>
            <a:chOff x="4723805" y="1073078"/>
            <a:chExt cx="2210395" cy="3730794"/>
          </a:xfrm>
        </p:grpSpPr>
        <p:grpSp>
          <p:nvGrpSpPr>
            <p:cNvPr id="36" name="Group 35"/>
            <p:cNvGrpSpPr/>
            <p:nvPr/>
          </p:nvGrpSpPr>
          <p:grpSpPr>
            <a:xfrm>
              <a:off x="4723805" y="1073078"/>
              <a:ext cx="1909040" cy="3730794"/>
              <a:chOff x="4725036" y="1073078"/>
              <a:chExt cx="1909040" cy="3730794"/>
            </a:xfrm>
          </p:grpSpPr>
          <p:sp>
            <p:nvSpPr>
              <p:cNvPr id="15" name="Arc 14"/>
              <p:cNvSpPr/>
              <p:nvPr/>
            </p:nvSpPr>
            <p:spPr>
              <a:xfrm>
                <a:off x="4725036" y="1073078"/>
                <a:ext cx="1188084" cy="1188084"/>
              </a:xfrm>
              <a:prstGeom prst="arc">
                <a:avLst>
                  <a:gd name="adj1" fmla="val 16200000"/>
                  <a:gd name="adj2" fmla="val 5407414"/>
                </a:avLst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Arc 33"/>
              <p:cNvSpPr/>
              <p:nvPr/>
            </p:nvSpPr>
            <p:spPr>
              <a:xfrm>
                <a:off x="5445992" y="2344433"/>
                <a:ext cx="1188084" cy="1188084"/>
              </a:xfrm>
              <a:prstGeom prst="arc">
                <a:avLst>
                  <a:gd name="adj1" fmla="val 16200000"/>
                  <a:gd name="adj2" fmla="val 5407414"/>
                </a:avLst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Arc 34"/>
              <p:cNvSpPr/>
              <p:nvPr/>
            </p:nvSpPr>
            <p:spPr>
              <a:xfrm>
                <a:off x="4725036" y="3615788"/>
                <a:ext cx="1188084" cy="1188084"/>
              </a:xfrm>
              <a:prstGeom prst="arc">
                <a:avLst>
                  <a:gd name="adj1" fmla="val 16200000"/>
                  <a:gd name="adj2" fmla="val 5407414"/>
                </a:avLst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5911889" y="1667402"/>
              <a:ext cx="10213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629400" y="2938474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911889" y="4210113"/>
              <a:ext cx="10213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flipH="1">
            <a:off x="2797660" y="1447746"/>
            <a:ext cx="1657796" cy="2798096"/>
            <a:chOff x="4723805" y="1073078"/>
            <a:chExt cx="2210395" cy="3730794"/>
          </a:xfrm>
        </p:grpSpPr>
        <p:grpSp>
          <p:nvGrpSpPr>
            <p:cNvPr id="64" name="Group 63"/>
            <p:cNvGrpSpPr/>
            <p:nvPr/>
          </p:nvGrpSpPr>
          <p:grpSpPr>
            <a:xfrm>
              <a:off x="4723805" y="1073078"/>
              <a:ext cx="1909040" cy="3730794"/>
              <a:chOff x="4725036" y="1073078"/>
              <a:chExt cx="1909040" cy="3730794"/>
            </a:xfrm>
          </p:grpSpPr>
          <p:sp>
            <p:nvSpPr>
              <p:cNvPr id="68" name="Arc 67"/>
              <p:cNvSpPr/>
              <p:nvPr/>
            </p:nvSpPr>
            <p:spPr>
              <a:xfrm>
                <a:off x="4725036" y="1073078"/>
                <a:ext cx="1188084" cy="1188084"/>
              </a:xfrm>
              <a:prstGeom prst="arc">
                <a:avLst>
                  <a:gd name="adj1" fmla="val 16200000"/>
                  <a:gd name="adj2" fmla="val 5407414"/>
                </a:avLst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Arc 68"/>
              <p:cNvSpPr/>
              <p:nvPr/>
            </p:nvSpPr>
            <p:spPr>
              <a:xfrm>
                <a:off x="5445992" y="2344433"/>
                <a:ext cx="1188084" cy="1188084"/>
              </a:xfrm>
              <a:prstGeom prst="arc">
                <a:avLst>
                  <a:gd name="adj1" fmla="val 16200000"/>
                  <a:gd name="adj2" fmla="val 5407414"/>
                </a:avLst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4725036" y="3615788"/>
                <a:ext cx="1188084" cy="1188084"/>
              </a:xfrm>
              <a:prstGeom prst="arc">
                <a:avLst>
                  <a:gd name="adj1" fmla="val 16200000"/>
                  <a:gd name="adj2" fmla="val 5407414"/>
                </a:avLst>
              </a:prstGeom>
              <a:ln>
                <a:solidFill>
                  <a:schemeClr val="bg1">
                    <a:lumMod val="50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65" name="Straight Connector 64"/>
            <p:cNvCxnSpPr/>
            <p:nvPr/>
          </p:nvCxnSpPr>
          <p:spPr>
            <a:xfrm>
              <a:off x="5911889" y="1667402"/>
              <a:ext cx="10213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629400" y="2938474"/>
              <a:ext cx="3048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911889" y="4210113"/>
              <a:ext cx="10213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493612" y="2667380"/>
            <a:ext cx="358829" cy="358829"/>
            <a:chOff x="-1779587" y="8299450"/>
            <a:chExt cx="1195388" cy="1195388"/>
          </a:xfrm>
          <a:solidFill>
            <a:schemeClr val="bg1"/>
          </a:solidFill>
        </p:grpSpPr>
        <p:sp>
          <p:nvSpPr>
            <p:cNvPr id="42" name="Freeform 236"/>
            <p:cNvSpPr>
              <a:spLocks noEditPoints="1"/>
            </p:cNvSpPr>
            <p:nvPr/>
          </p:nvSpPr>
          <p:spPr bwMode="auto">
            <a:xfrm>
              <a:off x="-1635125" y="9036050"/>
              <a:ext cx="311150" cy="314325"/>
            </a:xfrm>
            <a:custGeom>
              <a:avLst/>
              <a:gdLst>
                <a:gd name="T0" fmla="*/ 108 w 134"/>
                <a:gd name="T1" fmla="*/ 0 h 135"/>
                <a:gd name="T2" fmla="*/ 0 w 134"/>
                <a:gd name="T3" fmla="*/ 54 h 135"/>
                <a:gd name="T4" fmla="*/ 57 w 134"/>
                <a:gd name="T5" fmla="*/ 119 h 135"/>
                <a:gd name="T6" fmla="*/ 80 w 134"/>
                <a:gd name="T7" fmla="*/ 135 h 135"/>
                <a:gd name="T8" fmla="*/ 134 w 134"/>
                <a:gd name="T9" fmla="*/ 27 h 135"/>
                <a:gd name="T10" fmla="*/ 108 w 134"/>
                <a:gd name="T11" fmla="*/ 0 h 135"/>
                <a:gd name="T12" fmla="*/ 108 w 134"/>
                <a:gd name="T13" fmla="*/ 0 h 135"/>
                <a:gd name="T14" fmla="*/ 108 w 134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5">
                  <a:moveTo>
                    <a:pt x="108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4" y="79"/>
                    <a:pt x="33" y="101"/>
                    <a:pt x="57" y="119"/>
                  </a:cubicBezTo>
                  <a:cubicBezTo>
                    <a:pt x="64" y="125"/>
                    <a:pt x="72" y="130"/>
                    <a:pt x="80" y="135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24" y="20"/>
                    <a:pt x="115" y="11"/>
                    <a:pt x="108" y="0"/>
                  </a:cubicBezTo>
                  <a:close/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237"/>
            <p:cNvSpPr>
              <a:spLocks noEditPoints="1"/>
            </p:cNvSpPr>
            <p:nvPr/>
          </p:nvSpPr>
          <p:spPr bwMode="auto">
            <a:xfrm>
              <a:off x="-1635125" y="8443913"/>
              <a:ext cx="311150" cy="312738"/>
            </a:xfrm>
            <a:custGeom>
              <a:avLst/>
              <a:gdLst>
                <a:gd name="T0" fmla="*/ 80 w 134"/>
                <a:gd name="T1" fmla="*/ 0 h 134"/>
                <a:gd name="T2" fmla="*/ 0 w 134"/>
                <a:gd name="T3" fmla="*/ 80 h 134"/>
                <a:gd name="T4" fmla="*/ 108 w 134"/>
                <a:gd name="T5" fmla="*/ 134 h 134"/>
                <a:gd name="T6" fmla="*/ 134 w 134"/>
                <a:gd name="T7" fmla="*/ 108 h 134"/>
                <a:gd name="T8" fmla="*/ 80 w 134"/>
                <a:gd name="T9" fmla="*/ 0 h 134"/>
                <a:gd name="T10" fmla="*/ 80 w 134"/>
                <a:gd name="T11" fmla="*/ 0 h 134"/>
                <a:gd name="T12" fmla="*/ 80 w 134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80" y="0"/>
                  </a:moveTo>
                  <a:cubicBezTo>
                    <a:pt x="47" y="19"/>
                    <a:pt x="19" y="47"/>
                    <a:pt x="0" y="80"/>
                  </a:cubicBezTo>
                  <a:cubicBezTo>
                    <a:pt x="108" y="134"/>
                    <a:pt x="108" y="134"/>
                    <a:pt x="108" y="134"/>
                  </a:cubicBezTo>
                  <a:cubicBezTo>
                    <a:pt x="115" y="124"/>
                    <a:pt x="124" y="115"/>
                    <a:pt x="134" y="108"/>
                  </a:cubicBezTo>
                  <a:lnTo>
                    <a:pt x="80" y="0"/>
                  </a:ln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238"/>
            <p:cNvSpPr>
              <a:spLocks noEditPoints="1"/>
            </p:cNvSpPr>
            <p:nvPr/>
          </p:nvSpPr>
          <p:spPr bwMode="auto">
            <a:xfrm>
              <a:off x="-1044575" y="9036050"/>
              <a:ext cx="317500" cy="319088"/>
            </a:xfrm>
            <a:custGeom>
              <a:avLst/>
              <a:gdLst>
                <a:gd name="T0" fmla="*/ 27 w 136"/>
                <a:gd name="T1" fmla="*/ 0 h 137"/>
                <a:gd name="T2" fmla="*/ 0 w 136"/>
                <a:gd name="T3" fmla="*/ 27 h 137"/>
                <a:gd name="T4" fmla="*/ 55 w 136"/>
                <a:gd name="T5" fmla="*/ 137 h 137"/>
                <a:gd name="T6" fmla="*/ 136 w 136"/>
                <a:gd name="T7" fmla="*/ 55 h 137"/>
                <a:gd name="T8" fmla="*/ 27 w 136"/>
                <a:gd name="T9" fmla="*/ 0 h 137"/>
                <a:gd name="T10" fmla="*/ 27 w 136"/>
                <a:gd name="T11" fmla="*/ 0 h 137"/>
                <a:gd name="T12" fmla="*/ 27 w 136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37">
                  <a:moveTo>
                    <a:pt x="27" y="0"/>
                  </a:moveTo>
                  <a:cubicBezTo>
                    <a:pt x="20" y="11"/>
                    <a:pt x="11" y="20"/>
                    <a:pt x="0" y="27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90" y="118"/>
                    <a:pt x="118" y="90"/>
                    <a:pt x="136" y="55"/>
                  </a:cubicBezTo>
                  <a:lnTo>
                    <a:pt x="27" y="0"/>
                  </a:ln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239"/>
            <p:cNvSpPr>
              <a:spLocks noEditPoints="1"/>
            </p:cNvSpPr>
            <p:nvPr/>
          </p:nvSpPr>
          <p:spPr bwMode="auto">
            <a:xfrm>
              <a:off x="-1044575" y="8443913"/>
              <a:ext cx="315913" cy="312738"/>
            </a:xfrm>
            <a:custGeom>
              <a:avLst/>
              <a:gdLst>
                <a:gd name="T0" fmla="*/ 119 w 135"/>
                <a:gd name="T1" fmla="*/ 57 h 134"/>
                <a:gd name="T2" fmla="*/ 54 w 135"/>
                <a:gd name="T3" fmla="*/ 0 h 134"/>
                <a:gd name="T4" fmla="*/ 0 w 135"/>
                <a:gd name="T5" fmla="*/ 108 h 134"/>
                <a:gd name="T6" fmla="*/ 27 w 135"/>
                <a:gd name="T7" fmla="*/ 134 h 134"/>
                <a:gd name="T8" fmla="*/ 135 w 135"/>
                <a:gd name="T9" fmla="*/ 80 h 134"/>
                <a:gd name="T10" fmla="*/ 119 w 135"/>
                <a:gd name="T11" fmla="*/ 57 h 134"/>
                <a:gd name="T12" fmla="*/ 119 w 135"/>
                <a:gd name="T13" fmla="*/ 57 h 134"/>
                <a:gd name="T14" fmla="*/ 119 w 135"/>
                <a:gd name="T15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34">
                  <a:moveTo>
                    <a:pt x="119" y="57"/>
                  </a:moveTo>
                  <a:cubicBezTo>
                    <a:pt x="101" y="33"/>
                    <a:pt x="79" y="15"/>
                    <a:pt x="54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1" y="115"/>
                    <a:pt x="20" y="124"/>
                    <a:pt x="27" y="134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0" y="72"/>
                    <a:pt x="125" y="64"/>
                    <a:pt x="119" y="57"/>
                  </a:cubicBezTo>
                  <a:close/>
                  <a:moveTo>
                    <a:pt x="119" y="57"/>
                  </a:moveTo>
                  <a:cubicBezTo>
                    <a:pt x="119" y="57"/>
                    <a:pt x="119" y="57"/>
                    <a:pt x="11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240"/>
            <p:cNvSpPr>
              <a:spLocks noEditPoints="1"/>
            </p:cNvSpPr>
            <p:nvPr/>
          </p:nvSpPr>
          <p:spPr bwMode="auto">
            <a:xfrm>
              <a:off x="-1385887" y="8299450"/>
              <a:ext cx="404813" cy="365125"/>
            </a:xfrm>
            <a:custGeom>
              <a:avLst/>
              <a:gdLst>
                <a:gd name="T0" fmla="*/ 102 w 174"/>
                <a:gd name="T1" fmla="*/ 32 h 157"/>
                <a:gd name="T2" fmla="*/ 102 w 174"/>
                <a:gd name="T3" fmla="*/ 15 h 157"/>
                <a:gd name="T4" fmla="*/ 87 w 174"/>
                <a:gd name="T5" fmla="*/ 0 h 157"/>
                <a:gd name="T6" fmla="*/ 72 w 174"/>
                <a:gd name="T7" fmla="*/ 15 h 157"/>
                <a:gd name="T8" fmla="*/ 72 w 174"/>
                <a:gd name="T9" fmla="*/ 32 h 157"/>
                <a:gd name="T10" fmla="*/ 43 w 174"/>
                <a:gd name="T11" fmla="*/ 35 h 157"/>
                <a:gd name="T12" fmla="*/ 0 w 174"/>
                <a:gd name="T13" fmla="*/ 49 h 157"/>
                <a:gd name="T14" fmla="*/ 54 w 174"/>
                <a:gd name="T15" fmla="*/ 157 h 157"/>
                <a:gd name="T16" fmla="*/ 87 w 174"/>
                <a:gd name="T17" fmla="*/ 151 h 157"/>
                <a:gd name="T18" fmla="*/ 120 w 174"/>
                <a:gd name="T19" fmla="*/ 157 h 157"/>
                <a:gd name="T20" fmla="*/ 174 w 174"/>
                <a:gd name="T21" fmla="*/ 49 h 157"/>
                <a:gd name="T22" fmla="*/ 102 w 174"/>
                <a:gd name="T23" fmla="*/ 32 h 157"/>
                <a:gd name="T24" fmla="*/ 102 w 174"/>
                <a:gd name="T25" fmla="*/ 32 h 157"/>
                <a:gd name="T26" fmla="*/ 102 w 174"/>
                <a:gd name="T27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157">
                  <a:moveTo>
                    <a:pt x="102" y="32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102" y="6"/>
                    <a:pt x="96" y="0"/>
                    <a:pt x="87" y="0"/>
                  </a:cubicBezTo>
                  <a:cubicBezTo>
                    <a:pt x="79" y="0"/>
                    <a:pt x="72" y="6"/>
                    <a:pt x="72" y="15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3" y="32"/>
                    <a:pt x="53" y="33"/>
                    <a:pt x="43" y="35"/>
                  </a:cubicBezTo>
                  <a:cubicBezTo>
                    <a:pt x="28" y="38"/>
                    <a:pt x="14" y="43"/>
                    <a:pt x="0" y="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65" y="153"/>
                    <a:pt x="76" y="151"/>
                    <a:pt x="87" y="151"/>
                  </a:cubicBezTo>
                  <a:cubicBezTo>
                    <a:pt x="99" y="151"/>
                    <a:pt x="110" y="153"/>
                    <a:pt x="120" y="157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52" y="39"/>
                    <a:pt x="127" y="34"/>
                    <a:pt x="102" y="32"/>
                  </a:cubicBezTo>
                  <a:close/>
                  <a:moveTo>
                    <a:pt x="102" y="32"/>
                  </a:moveTo>
                  <a:cubicBezTo>
                    <a:pt x="102" y="32"/>
                    <a:pt x="102" y="32"/>
                    <a:pt x="102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241"/>
            <p:cNvSpPr>
              <a:spLocks noEditPoints="1"/>
            </p:cNvSpPr>
            <p:nvPr/>
          </p:nvSpPr>
          <p:spPr bwMode="auto">
            <a:xfrm>
              <a:off x="-1385887" y="9129713"/>
              <a:ext cx="407988" cy="365125"/>
            </a:xfrm>
            <a:custGeom>
              <a:avLst/>
              <a:gdLst>
                <a:gd name="T0" fmla="*/ 120 w 175"/>
                <a:gd name="T1" fmla="*/ 0 h 157"/>
                <a:gd name="T2" fmla="*/ 87 w 175"/>
                <a:gd name="T3" fmla="*/ 6 h 157"/>
                <a:gd name="T4" fmla="*/ 54 w 175"/>
                <a:gd name="T5" fmla="*/ 0 h 157"/>
                <a:gd name="T6" fmla="*/ 0 w 175"/>
                <a:gd name="T7" fmla="*/ 108 h 157"/>
                <a:gd name="T8" fmla="*/ 72 w 175"/>
                <a:gd name="T9" fmla="*/ 125 h 157"/>
                <a:gd name="T10" fmla="*/ 72 w 175"/>
                <a:gd name="T11" fmla="*/ 142 h 157"/>
                <a:gd name="T12" fmla="*/ 87 w 175"/>
                <a:gd name="T13" fmla="*/ 157 h 157"/>
                <a:gd name="T14" fmla="*/ 102 w 175"/>
                <a:gd name="T15" fmla="*/ 142 h 157"/>
                <a:gd name="T16" fmla="*/ 102 w 175"/>
                <a:gd name="T17" fmla="*/ 125 h 157"/>
                <a:gd name="T18" fmla="*/ 175 w 175"/>
                <a:gd name="T19" fmla="*/ 109 h 157"/>
                <a:gd name="T20" fmla="*/ 120 w 175"/>
                <a:gd name="T21" fmla="*/ 0 h 157"/>
                <a:gd name="T22" fmla="*/ 120 w 175"/>
                <a:gd name="T23" fmla="*/ 0 h 157"/>
                <a:gd name="T24" fmla="*/ 120 w 175"/>
                <a:gd name="T2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57">
                  <a:moveTo>
                    <a:pt x="120" y="0"/>
                  </a:moveTo>
                  <a:cubicBezTo>
                    <a:pt x="110" y="3"/>
                    <a:pt x="99" y="6"/>
                    <a:pt x="87" y="6"/>
                  </a:cubicBezTo>
                  <a:cubicBezTo>
                    <a:pt x="76" y="6"/>
                    <a:pt x="65" y="3"/>
                    <a:pt x="54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3" y="118"/>
                    <a:pt x="47" y="124"/>
                    <a:pt x="72" y="125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51"/>
                    <a:pt x="79" y="157"/>
                    <a:pt x="87" y="157"/>
                  </a:cubicBezTo>
                  <a:cubicBezTo>
                    <a:pt x="96" y="157"/>
                    <a:pt x="102" y="151"/>
                    <a:pt x="102" y="142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27" y="124"/>
                    <a:pt x="151" y="118"/>
                    <a:pt x="175" y="109"/>
                  </a:cubicBezTo>
                  <a:lnTo>
                    <a:pt x="120" y="0"/>
                  </a:lnTo>
                  <a:close/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242"/>
            <p:cNvSpPr>
              <a:spLocks noEditPoints="1"/>
            </p:cNvSpPr>
            <p:nvPr/>
          </p:nvSpPr>
          <p:spPr bwMode="auto">
            <a:xfrm>
              <a:off x="-950912" y="8693150"/>
              <a:ext cx="366713" cy="407988"/>
            </a:xfrm>
            <a:custGeom>
              <a:avLst/>
              <a:gdLst>
                <a:gd name="T0" fmla="*/ 142 w 157"/>
                <a:gd name="T1" fmla="*/ 72 h 175"/>
                <a:gd name="T2" fmla="*/ 125 w 157"/>
                <a:gd name="T3" fmla="*/ 72 h 175"/>
                <a:gd name="T4" fmla="*/ 108 w 157"/>
                <a:gd name="T5" fmla="*/ 0 h 175"/>
                <a:gd name="T6" fmla="*/ 0 w 157"/>
                <a:gd name="T7" fmla="*/ 55 h 175"/>
                <a:gd name="T8" fmla="*/ 6 w 157"/>
                <a:gd name="T9" fmla="*/ 87 h 175"/>
                <a:gd name="T10" fmla="*/ 0 w 157"/>
                <a:gd name="T11" fmla="*/ 120 h 175"/>
                <a:gd name="T12" fmla="*/ 109 w 157"/>
                <a:gd name="T13" fmla="*/ 175 h 175"/>
                <a:gd name="T14" fmla="*/ 125 w 157"/>
                <a:gd name="T15" fmla="*/ 103 h 175"/>
                <a:gd name="T16" fmla="*/ 142 w 157"/>
                <a:gd name="T17" fmla="*/ 103 h 175"/>
                <a:gd name="T18" fmla="*/ 157 w 157"/>
                <a:gd name="T19" fmla="*/ 87 h 175"/>
                <a:gd name="T20" fmla="*/ 142 w 157"/>
                <a:gd name="T21" fmla="*/ 72 h 175"/>
                <a:gd name="T22" fmla="*/ 142 w 157"/>
                <a:gd name="T23" fmla="*/ 72 h 175"/>
                <a:gd name="T24" fmla="*/ 142 w 157"/>
                <a:gd name="T25" fmla="*/ 7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175">
                  <a:moveTo>
                    <a:pt x="142" y="72"/>
                  </a:moveTo>
                  <a:cubicBezTo>
                    <a:pt x="125" y="72"/>
                    <a:pt x="125" y="72"/>
                    <a:pt x="125" y="72"/>
                  </a:cubicBezTo>
                  <a:cubicBezTo>
                    <a:pt x="123" y="48"/>
                    <a:pt x="118" y="23"/>
                    <a:pt x="108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65"/>
                    <a:pt x="6" y="76"/>
                    <a:pt x="6" y="87"/>
                  </a:cubicBezTo>
                  <a:cubicBezTo>
                    <a:pt x="6" y="99"/>
                    <a:pt x="3" y="110"/>
                    <a:pt x="0" y="120"/>
                  </a:cubicBezTo>
                  <a:cubicBezTo>
                    <a:pt x="109" y="175"/>
                    <a:pt x="109" y="175"/>
                    <a:pt x="109" y="175"/>
                  </a:cubicBezTo>
                  <a:cubicBezTo>
                    <a:pt x="118" y="151"/>
                    <a:pt x="123" y="127"/>
                    <a:pt x="125" y="103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50" y="103"/>
                    <a:pt x="157" y="96"/>
                    <a:pt x="157" y="87"/>
                  </a:cubicBezTo>
                  <a:cubicBezTo>
                    <a:pt x="157" y="79"/>
                    <a:pt x="150" y="72"/>
                    <a:pt x="142" y="72"/>
                  </a:cubicBezTo>
                  <a:close/>
                  <a:moveTo>
                    <a:pt x="142" y="72"/>
                  </a:moveTo>
                  <a:cubicBezTo>
                    <a:pt x="142" y="72"/>
                    <a:pt x="142" y="72"/>
                    <a:pt x="142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243"/>
            <p:cNvSpPr>
              <a:spLocks noEditPoints="1"/>
            </p:cNvSpPr>
            <p:nvPr/>
          </p:nvSpPr>
          <p:spPr bwMode="auto">
            <a:xfrm>
              <a:off x="-1779587" y="8693150"/>
              <a:ext cx="365125" cy="407988"/>
            </a:xfrm>
            <a:custGeom>
              <a:avLst/>
              <a:gdLst>
                <a:gd name="T0" fmla="*/ 157 w 157"/>
                <a:gd name="T1" fmla="*/ 55 h 175"/>
                <a:gd name="T2" fmla="*/ 48 w 157"/>
                <a:gd name="T3" fmla="*/ 0 h 175"/>
                <a:gd name="T4" fmla="*/ 35 w 157"/>
                <a:gd name="T5" fmla="*/ 43 h 175"/>
                <a:gd name="T6" fmla="*/ 32 w 157"/>
                <a:gd name="T7" fmla="*/ 72 h 175"/>
                <a:gd name="T8" fmla="*/ 15 w 157"/>
                <a:gd name="T9" fmla="*/ 72 h 175"/>
                <a:gd name="T10" fmla="*/ 0 w 157"/>
                <a:gd name="T11" fmla="*/ 87 h 175"/>
                <a:gd name="T12" fmla="*/ 15 w 157"/>
                <a:gd name="T13" fmla="*/ 103 h 175"/>
                <a:gd name="T14" fmla="*/ 32 w 157"/>
                <a:gd name="T15" fmla="*/ 103 h 175"/>
                <a:gd name="T16" fmla="*/ 49 w 157"/>
                <a:gd name="T17" fmla="*/ 175 h 175"/>
                <a:gd name="T18" fmla="*/ 157 w 157"/>
                <a:gd name="T19" fmla="*/ 120 h 175"/>
                <a:gd name="T20" fmla="*/ 151 w 157"/>
                <a:gd name="T21" fmla="*/ 87 h 175"/>
                <a:gd name="T22" fmla="*/ 157 w 157"/>
                <a:gd name="T23" fmla="*/ 55 h 175"/>
                <a:gd name="T24" fmla="*/ 157 w 157"/>
                <a:gd name="T25" fmla="*/ 55 h 175"/>
                <a:gd name="T26" fmla="*/ 157 w 157"/>
                <a:gd name="T27" fmla="*/ 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75">
                  <a:moveTo>
                    <a:pt x="157" y="55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3" y="14"/>
                    <a:pt x="38" y="28"/>
                    <a:pt x="35" y="43"/>
                  </a:cubicBezTo>
                  <a:cubicBezTo>
                    <a:pt x="33" y="53"/>
                    <a:pt x="32" y="63"/>
                    <a:pt x="32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6" y="72"/>
                    <a:pt x="0" y="79"/>
                    <a:pt x="0" y="87"/>
                  </a:cubicBezTo>
                  <a:cubicBezTo>
                    <a:pt x="0" y="96"/>
                    <a:pt x="6" y="103"/>
                    <a:pt x="15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27"/>
                    <a:pt x="39" y="152"/>
                    <a:pt x="49" y="175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3" y="110"/>
                    <a:pt x="151" y="99"/>
                    <a:pt x="151" y="87"/>
                  </a:cubicBezTo>
                  <a:cubicBezTo>
                    <a:pt x="151" y="76"/>
                    <a:pt x="153" y="65"/>
                    <a:pt x="157" y="55"/>
                  </a:cubicBezTo>
                  <a:close/>
                  <a:moveTo>
                    <a:pt x="157" y="55"/>
                  </a:moveTo>
                  <a:cubicBezTo>
                    <a:pt x="157" y="55"/>
                    <a:pt x="157" y="55"/>
                    <a:pt x="157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09788" y="3632537"/>
            <a:ext cx="362163" cy="362640"/>
            <a:chOff x="1182688" y="6538913"/>
            <a:chExt cx="1206500" cy="1208088"/>
          </a:xfrm>
          <a:solidFill>
            <a:schemeClr val="bg1"/>
          </a:solidFill>
        </p:grpSpPr>
        <p:sp>
          <p:nvSpPr>
            <p:cNvPr id="77" name="Freeform 172"/>
            <p:cNvSpPr>
              <a:spLocks noEditPoints="1"/>
            </p:cNvSpPr>
            <p:nvPr/>
          </p:nvSpPr>
          <p:spPr bwMode="auto">
            <a:xfrm>
              <a:off x="1689100" y="6751638"/>
              <a:ext cx="490538" cy="488950"/>
            </a:xfrm>
            <a:custGeom>
              <a:avLst/>
              <a:gdLst>
                <a:gd name="T0" fmla="*/ 105 w 211"/>
                <a:gd name="T1" fmla="*/ 0 h 210"/>
                <a:gd name="T2" fmla="*/ 0 w 211"/>
                <a:gd name="T3" fmla="*/ 105 h 210"/>
                <a:gd name="T4" fmla="*/ 105 w 211"/>
                <a:gd name="T5" fmla="*/ 210 h 210"/>
                <a:gd name="T6" fmla="*/ 211 w 211"/>
                <a:gd name="T7" fmla="*/ 105 h 210"/>
                <a:gd name="T8" fmla="*/ 105 w 211"/>
                <a:gd name="T9" fmla="*/ 0 h 210"/>
                <a:gd name="T10" fmla="*/ 165 w 211"/>
                <a:gd name="T11" fmla="*/ 120 h 210"/>
                <a:gd name="T12" fmla="*/ 120 w 211"/>
                <a:gd name="T13" fmla="*/ 120 h 210"/>
                <a:gd name="T14" fmla="*/ 120 w 211"/>
                <a:gd name="T15" fmla="*/ 165 h 210"/>
                <a:gd name="T16" fmla="*/ 105 w 211"/>
                <a:gd name="T17" fmla="*/ 180 h 210"/>
                <a:gd name="T18" fmla="*/ 90 w 211"/>
                <a:gd name="T19" fmla="*/ 165 h 210"/>
                <a:gd name="T20" fmla="*/ 90 w 211"/>
                <a:gd name="T21" fmla="*/ 120 h 210"/>
                <a:gd name="T22" fmla="*/ 45 w 211"/>
                <a:gd name="T23" fmla="*/ 120 h 210"/>
                <a:gd name="T24" fmla="*/ 30 w 211"/>
                <a:gd name="T25" fmla="*/ 105 h 210"/>
                <a:gd name="T26" fmla="*/ 45 w 211"/>
                <a:gd name="T27" fmla="*/ 90 h 210"/>
                <a:gd name="T28" fmla="*/ 90 w 211"/>
                <a:gd name="T29" fmla="*/ 90 h 210"/>
                <a:gd name="T30" fmla="*/ 90 w 211"/>
                <a:gd name="T31" fmla="*/ 45 h 210"/>
                <a:gd name="T32" fmla="*/ 105 w 211"/>
                <a:gd name="T33" fmla="*/ 30 h 210"/>
                <a:gd name="T34" fmla="*/ 120 w 211"/>
                <a:gd name="T35" fmla="*/ 45 h 210"/>
                <a:gd name="T36" fmla="*/ 120 w 211"/>
                <a:gd name="T37" fmla="*/ 90 h 210"/>
                <a:gd name="T38" fmla="*/ 165 w 211"/>
                <a:gd name="T39" fmla="*/ 90 h 210"/>
                <a:gd name="T40" fmla="*/ 181 w 211"/>
                <a:gd name="T41" fmla="*/ 105 h 210"/>
                <a:gd name="T42" fmla="*/ 165 w 211"/>
                <a:gd name="T43" fmla="*/ 120 h 210"/>
                <a:gd name="T44" fmla="*/ 165 w 211"/>
                <a:gd name="T45" fmla="*/ 120 h 210"/>
                <a:gd name="T46" fmla="*/ 165 w 211"/>
                <a:gd name="T47" fmla="*/ 12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1" h="21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5" y="210"/>
                  </a:cubicBezTo>
                  <a:cubicBezTo>
                    <a:pt x="163" y="210"/>
                    <a:pt x="211" y="163"/>
                    <a:pt x="211" y="105"/>
                  </a:cubicBezTo>
                  <a:cubicBezTo>
                    <a:pt x="211" y="47"/>
                    <a:pt x="163" y="0"/>
                    <a:pt x="105" y="0"/>
                  </a:cubicBezTo>
                  <a:close/>
                  <a:moveTo>
                    <a:pt x="165" y="120"/>
                  </a:moveTo>
                  <a:cubicBezTo>
                    <a:pt x="120" y="120"/>
                    <a:pt x="120" y="120"/>
                    <a:pt x="120" y="120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0" y="173"/>
                    <a:pt x="114" y="180"/>
                    <a:pt x="105" y="180"/>
                  </a:cubicBezTo>
                  <a:cubicBezTo>
                    <a:pt x="97" y="180"/>
                    <a:pt x="90" y="173"/>
                    <a:pt x="90" y="165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37" y="120"/>
                    <a:pt x="30" y="113"/>
                    <a:pt x="30" y="105"/>
                  </a:cubicBezTo>
                  <a:cubicBezTo>
                    <a:pt x="30" y="97"/>
                    <a:pt x="37" y="90"/>
                    <a:pt x="45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36"/>
                    <a:pt x="97" y="30"/>
                    <a:pt x="105" y="30"/>
                  </a:cubicBezTo>
                  <a:cubicBezTo>
                    <a:pt x="114" y="30"/>
                    <a:pt x="120" y="36"/>
                    <a:pt x="120" y="45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74" y="90"/>
                    <a:pt x="181" y="97"/>
                    <a:pt x="181" y="105"/>
                  </a:cubicBezTo>
                  <a:cubicBezTo>
                    <a:pt x="181" y="113"/>
                    <a:pt x="174" y="120"/>
                    <a:pt x="165" y="120"/>
                  </a:cubicBezTo>
                  <a:close/>
                  <a:moveTo>
                    <a:pt x="165" y="120"/>
                  </a:moveTo>
                  <a:cubicBezTo>
                    <a:pt x="165" y="120"/>
                    <a:pt x="165" y="120"/>
                    <a:pt x="165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73"/>
            <p:cNvSpPr>
              <a:spLocks noEditPoints="1"/>
            </p:cNvSpPr>
            <p:nvPr/>
          </p:nvSpPr>
          <p:spPr bwMode="auto">
            <a:xfrm>
              <a:off x="1479550" y="6538913"/>
              <a:ext cx="909638" cy="914400"/>
            </a:xfrm>
            <a:custGeom>
              <a:avLst/>
              <a:gdLst>
                <a:gd name="T0" fmla="*/ 195 w 391"/>
                <a:gd name="T1" fmla="*/ 0 h 392"/>
                <a:gd name="T2" fmla="*/ 0 w 391"/>
                <a:gd name="T3" fmla="*/ 196 h 392"/>
                <a:gd name="T4" fmla="*/ 195 w 391"/>
                <a:gd name="T5" fmla="*/ 392 h 392"/>
                <a:gd name="T6" fmla="*/ 391 w 391"/>
                <a:gd name="T7" fmla="*/ 196 h 392"/>
                <a:gd name="T8" fmla="*/ 195 w 391"/>
                <a:gd name="T9" fmla="*/ 0 h 392"/>
                <a:gd name="T10" fmla="*/ 195 w 391"/>
                <a:gd name="T11" fmla="*/ 331 h 392"/>
                <a:gd name="T12" fmla="*/ 60 w 391"/>
                <a:gd name="T13" fmla="*/ 196 h 392"/>
                <a:gd name="T14" fmla="*/ 195 w 391"/>
                <a:gd name="T15" fmla="*/ 61 h 392"/>
                <a:gd name="T16" fmla="*/ 331 w 391"/>
                <a:gd name="T17" fmla="*/ 196 h 392"/>
                <a:gd name="T18" fmla="*/ 195 w 391"/>
                <a:gd name="T19" fmla="*/ 331 h 392"/>
                <a:gd name="T20" fmla="*/ 195 w 391"/>
                <a:gd name="T21" fmla="*/ 331 h 392"/>
                <a:gd name="T22" fmla="*/ 195 w 391"/>
                <a:gd name="T23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1" h="392">
                  <a:moveTo>
                    <a:pt x="195" y="0"/>
                  </a:moveTo>
                  <a:cubicBezTo>
                    <a:pt x="87" y="0"/>
                    <a:pt x="0" y="88"/>
                    <a:pt x="0" y="196"/>
                  </a:cubicBezTo>
                  <a:cubicBezTo>
                    <a:pt x="0" y="304"/>
                    <a:pt x="87" y="392"/>
                    <a:pt x="195" y="392"/>
                  </a:cubicBezTo>
                  <a:cubicBezTo>
                    <a:pt x="303" y="392"/>
                    <a:pt x="391" y="304"/>
                    <a:pt x="391" y="196"/>
                  </a:cubicBezTo>
                  <a:cubicBezTo>
                    <a:pt x="391" y="88"/>
                    <a:pt x="303" y="0"/>
                    <a:pt x="195" y="0"/>
                  </a:cubicBezTo>
                  <a:close/>
                  <a:moveTo>
                    <a:pt x="195" y="331"/>
                  </a:moveTo>
                  <a:cubicBezTo>
                    <a:pt x="121" y="331"/>
                    <a:pt x="60" y="271"/>
                    <a:pt x="60" y="196"/>
                  </a:cubicBezTo>
                  <a:cubicBezTo>
                    <a:pt x="60" y="121"/>
                    <a:pt x="121" y="61"/>
                    <a:pt x="195" y="61"/>
                  </a:cubicBezTo>
                  <a:cubicBezTo>
                    <a:pt x="270" y="61"/>
                    <a:pt x="331" y="121"/>
                    <a:pt x="331" y="196"/>
                  </a:cubicBezTo>
                  <a:cubicBezTo>
                    <a:pt x="331" y="271"/>
                    <a:pt x="270" y="331"/>
                    <a:pt x="195" y="331"/>
                  </a:cubicBezTo>
                  <a:close/>
                  <a:moveTo>
                    <a:pt x="195" y="331"/>
                  </a:moveTo>
                  <a:cubicBezTo>
                    <a:pt x="195" y="331"/>
                    <a:pt x="195" y="331"/>
                    <a:pt x="195" y="3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74"/>
            <p:cNvSpPr>
              <a:spLocks noEditPoints="1"/>
            </p:cNvSpPr>
            <p:nvPr/>
          </p:nvSpPr>
          <p:spPr bwMode="auto">
            <a:xfrm>
              <a:off x="1182688" y="7402513"/>
              <a:ext cx="344488" cy="344488"/>
            </a:xfrm>
            <a:custGeom>
              <a:avLst/>
              <a:gdLst>
                <a:gd name="T0" fmla="*/ 84 w 148"/>
                <a:gd name="T1" fmla="*/ 0 h 148"/>
                <a:gd name="T2" fmla="*/ 18 w 148"/>
                <a:gd name="T3" fmla="*/ 67 h 148"/>
                <a:gd name="T4" fmla="*/ 18 w 148"/>
                <a:gd name="T5" fmla="*/ 131 h 148"/>
                <a:gd name="T6" fmla="*/ 81 w 148"/>
                <a:gd name="T7" fmla="*/ 131 h 148"/>
                <a:gd name="T8" fmla="*/ 148 w 148"/>
                <a:gd name="T9" fmla="*/ 64 h 148"/>
                <a:gd name="T10" fmla="*/ 84 w 148"/>
                <a:gd name="T11" fmla="*/ 0 h 148"/>
                <a:gd name="T12" fmla="*/ 84 w 148"/>
                <a:gd name="T13" fmla="*/ 0 h 148"/>
                <a:gd name="T14" fmla="*/ 84 w 148"/>
                <a:gd name="T1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48">
                  <a:moveTo>
                    <a:pt x="84" y="0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0" y="85"/>
                    <a:pt x="0" y="113"/>
                    <a:pt x="18" y="131"/>
                  </a:cubicBezTo>
                  <a:cubicBezTo>
                    <a:pt x="35" y="148"/>
                    <a:pt x="64" y="148"/>
                    <a:pt x="81" y="131"/>
                  </a:cubicBezTo>
                  <a:cubicBezTo>
                    <a:pt x="148" y="64"/>
                    <a:pt x="148" y="64"/>
                    <a:pt x="148" y="64"/>
                  </a:cubicBezTo>
                  <a:lnTo>
                    <a:pt x="84" y="0"/>
                  </a:lnTo>
                  <a:close/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175"/>
            <p:cNvSpPr>
              <a:spLocks noEditPoints="1"/>
            </p:cNvSpPr>
            <p:nvPr/>
          </p:nvSpPr>
          <p:spPr bwMode="auto">
            <a:xfrm>
              <a:off x="1430338" y="7288213"/>
              <a:ext cx="214313" cy="214313"/>
            </a:xfrm>
            <a:custGeom>
              <a:avLst/>
              <a:gdLst>
                <a:gd name="T0" fmla="*/ 28 w 92"/>
                <a:gd name="T1" fmla="*/ 0 h 92"/>
                <a:gd name="T2" fmla="*/ 0 w 92"/>
                <a:gd name="T3" fmla="*/ 28 h 92"/>
                <a:gd name="T4" fmla="*/ 63 w 92"/>
                <a:gd name="T5" fmla="*/ 92 h 92"/>
                <a:gd name="T6" fmla="*/ 92 w 92"/>
                <a:gd name="T7" fmla="*/ 63 h 92"/>
                <a:gd name="T8" fmla="*/ 28 w 92"/>
                <a:gd name="T9" fmla="*/ 0 h 92"/>
                <a:gd name="T10" fmla="*/ 28 w 92"/>
                <a:gd name="T11" fmla="*/ 0 h 92"/>
                <a:gd name="T12" fmla="*/ 28 w 9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28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67" y="47"/>
                    <a:pt x="45" y="25"/>
                    <a:pt x="28" y="0"/>
                  </a:cubicBezTo>
                  <a:close/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857158" y="1729949"/>
            <a:ext cx="327924" cy="327924"/>
            <a:chOff x="11585576" y="4781551"/>
            <a:chExt cx="1198563" cy="1198563"/>
          </a:xfrm>
          <a:solidFill>
            <a:schemeClr val="bg1"/>
          </a:solidFill>
        </p:grpSpPr>
        <p:sp>
          <p:nvSpPr>
            <p:cNvPr id="82" name="Freeform 114"/>
            <p:cNvSpPr>
              <a:spLocks noEditPoints="1"/>
            </p:cNvSpPr>
            <p:nvPr/>
          </p:nvSpPr>
          <p:spPr bwMode="auto">
            <a:xfrm>
              <a:off x="11798301" y="5695951"/>
              <a:ext cx="69850" cy="6985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30 w 30"/>
                <a:gd name="T9" fmla="*/ 0 h 30"/>
                <a:gd name="T10" fmla="*/ 0 w 30"/>
                <a:gd name="T11" fmla="*/ 0 h 30"/>
                <a:gd name="T12" fmla="*/ 0 w 30"/>
                <a:gd name="T13" fmla="*/ 0 h 30"/>
                <a:gd name="T14" fmla="*/ 0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6" y="30"/>
                    <a:pt x="15" y="30"/>
                  </a:cubicBezTo>
                  <a:cubicBezTo>
                    <a:pt x="23" y="30"/>
                    <a:pt x="30" y="24"/>
                    <a:pt x="30" y="1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Rectangle 115"/>
            <p:cNvSpPr>
              <a:spLocks noChangeArrowheads="1"/>
            </p:cNvSpPr>
            <p:nvPr/>
          </p:nvSpPr>
          <p:spPr bwMode="auto">
            <a:xfrm>
              <a:off x="11798301" y="5064126"/>
              <a:ext cx="6985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Rectangle 116"/>
            <p:cNvSpPr>
              <a:spLocks noChangeArrowheads="1"/>
            </p:cNvSpPr>
            <p:nvPr/>
          </p:nvSpPr>
          <p:spPr bwMode="auto">
            <a:xfrm>
              <a:off x="11798301" y="5556251"/>
              <a:ext cx="69850" cy="69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17"/>
            <p:cNvSpPr>
              <a:spLocks noEditPoints="1"/>
            </p:cNvSpPr>
            <p:nvPr/>
          </p:nvSpPr>
          <p:spPr bwMode="auto">
            <a:xfrm>
              <a:off x="11585576" y="5064126"/>
              <a:ext cx="142875" cy="561975"/>
            </a:xfrm>
            <a:custGeom>
              <a:avLst/>
              <a:gdLst>
                <a:gd name="T0" fmla="*/ 45 w 61"/>
                <a:gd name="T1" fmla="*/ 0 h 241"/>
                <a:gd name="T2" fmla="*/ 0 w 61"/>
                <a:gd name="T3" fmla="*/ 46 h 241"/>
                <a:gd name="T4" fmla="*/ 0 w 61"/>
                <a:gd name="T5" fmla="*/ 196 h 241"/>
                <a:gd name="T6" fmla="*/ 45 w 61"/>
                <a:gd name="T7" fmla="*/ 241 h 241"/>
                <a:gd name="T8" fmla="*/ 61 w 61"/>
                <a:gd name="T9" fmla="*/ 241 h 241"/>
                <a:gd name="T10" fmla="*/ 61 w 61"/>
                <a:gd name="T11" fmla="*/ 0 h 241"/>
                <a:gd name="T12" fmla="*/ 45 w 61"/>
                <a:gd name="T13" fmla="*/ 0 h 241"/>
                <a:gd name="T14" fmla="*/ 45 w 61"/>
                <a:gd name="T15" fmla="*/ 0 h 241"/>
                <a:gd name="T16" fmla="*/ 45 w 61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41">
                  <a:moveTo>
                    <a:pt x="45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21"/>
                    <a:pt x="21" y="241"/>
                    <a:pt x="45" y="241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Rectangle 118"/>
            <p:cNvSpPr>
              <a:spLocks noChangeArrowheads="1"/>
            </p:cNvSpPr>
            <p:nvPr/>
          </p:nvSpPr>
          <p:spPr bwMode="auto">
            <a:xfrm>
              <a:off x="12503151" y="5556251"/>
              <a:ext cx="69850" cy="69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Rectangle 119"/>
            <p:cNvSpPr>
              <a:spLocks noChangeArrowheads="1"/>
            </p:cNvSpPr>
            <p:nvPr/>
          </p:nvSpPr>
          <p:spPr bwMode="auto">
            <a:xfrm>
              <a:off x="12503151" y="5064126"/>
              <a:ext cx="6985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0"/>
            <p:cNvSpPr>
              <a:spLocks noEditPoints="1"/>
            </p:cNvSpPr>
            <p:nvPr/>
          </p:nvSpPr>
          <p:spPr bwMode="auto">
            <a:xfrm>
              <a:off x="11585576" y="5661026"/>
              <a:ext cx="1198563" cy="319088"/>
            </a:xfrm>
            <a:custGeom>
              <a:avLst/>
              <a:gdLst>
                <a:gd name="T0" fmla="*/ 469 w 514"/>
                <a:gd name="T1" fmla="*/ 15 h 137"/>
                <a:gd name="T2" fmla="*/ 454 w 514"/>
                <a:gd name="T3" fmla="*/ 15 h 137"/>
                <a:gd name="T4" fmla="*/ 454 w 514"/>
                <a:gd name="T5" fmla="*/ 30 h 137"/>
                <a:gd name="T6" fmla="*/ 409 w 514"/>
                <a:gd name="T7" fmla="*/ 75 h 137"/>
                <a:gd name="T8" fmla="*/ 363 w 514"/>
                <a:gd name="T9" fmla="*/ 30 h 137"/>
                <a:gd name="T10" fmla="*/ 363 w 514"/>
                <a:gd name="T11" fmla="*/ 15 h 137"/>
                <a:gd name="T12" fmla="*/ 151 w 514"/>
                <a:gd name="T13" fmla="*/ 15 h 137"/>
                <a:gd name="T14" fmla="*/ 151 w 514"/>
                <a:gd name="T15" fmla="*/ 30 h 137"/>
                <a:gd name="T16" fmla="*/ 106 w 514"/>
                <a:gd name="T17" fmla="*/ 75 h 137"/>
                <a:gd name="T18" fmla="*/ 61 w 514"/>
                <a:gd name="T19" fmla="*/ 30 h 137"/>
                <a:gd name="T20" fmla="*/ 61 w 514"/>
                <a:gd name="T21" fmla="*/ 15 h 137"/>
                <a:gd name="T22" fmla="*/ 45 w 514"/>
                <a:gd name="T23" fmla="*/ 15 h 137"/>
                <a:gd name="T24" fmla="*/ 0 w 514"/>
                <a:gd name="T25" fmla="*/ 0 h 137"/>
                <a:gd name="T26" fmla="*/ 0 w 514"/>
                <a:gd name="T27" fmla="*/ 90 h 137"/>
                <a:gd name="T28" fmla="*/ 45 w 514"/>
                <a:gd name="T29" fmla="*/ 137 h 137"/>
                <a:gd name="T30" fmla="*/ 469 w 514"/>
                <a:gd name="T31" fmla="*/ 137 h 137"/>
                <a:gd name="T32" fmla="*/ 514 w 514"/>
                <a:gd name="T33" fmla="*/ 90 h 137"/>
                <a:gd name="T34" fmla="*/ 514 w 514"/>
                <a:gd name="T35" fmla="*/ 0 h 137"/>
                <a:gd name="T36" fmla="*/ 469 w 514"/>
                <a:gd name="T37" fmla="*/ 15 h 137"/>
                <a:gd name="T38" fmla="*/ 469 w 514"/>
                <a:gd name="T39" fmla="*/ 15 h 137"/>
                <a:gd name="T40" fmla="*/ 469 w 514"/>
                <a:gd name="T41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4" h="137">
                  <a:moveTo>
                    <a:pt x="469" y="15"/>
                  </a:moveTo>
                  <a:cubicBezTo>
                    <a:pt x="454" y="15"/>
                    <a:pt x="454" y="15"/>
                    <a:pt x="454" y="15"/>
                  </a:cubicBezTo>
                  <a:cubicBezTo>
                    <a:pt x="454" y="30"/>
                    <a:pt x="454" y="30"/>
                    <a:pt x="454" y="30"/>
                  </a:cubicBezTo>
                  <a:cubicBezTo>
                    <a:pt x="454" y="55"/>
                    <a:pt x="433" y="75"/>
                    <a:pt x="409" y="75"/>
                  </a:cubicBezTo>
                  <a:cubicBezTo>
                    <a:pt x="384" y="75"/>
                    <a:pt x="363" y="55"/>
                    <a:pt x="363" y="30"/>
                  </a:cubicBezTo>
                  <a:cubicBezTo>
                    <a:pt x="363" y="15"/>
                    <a:pt x="363" y="15"/>
                    <a:pt x="363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51" y="55"/>
                    <a:pt x="131" y="75"/>
                    <a:pt x="106" y="75"/>
                  </a:cubicBezTo>
                  <a:cubicBezTo>
                    <a:pt x="81" y="75"/>
                    <a:pt x="61" y="55"/>
                    <a:pt x="61" y="30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28" y="15"/>
                    <a:pt x="13" y="9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15"/>
                    <a:pt x="21" y="137"/>
                    <a:pt x="45" y="137"/>
                  </a:cubicBezTo>
                  <a:cubicBezTo>
                    <a:pt x="469" y="137"/>
                    <a:pt x="469" y="137"/>
                    <a:pt x="469" y="137"/>
                  </a:cubicBezTo>
                  <a:cubicBezTo>
                    <a:pt x="494" y="137"/>
                    <a:pt x="514" y="115"/>
                    <a:pt x="514" y="9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01" y="9"/>
                    <a:pt x="486" y="15"/>
                    <a:pt x="469" y="15"/>
                  </a:cubicBezTo>
                  <a:close/>
                  <a:moveTo>
                    <a:pt x="469" y="15"/>
                  </a:moveTo>
                  <a:cubicBezTo>
                    <a:pt x="469" y="15"/>
                    <a:pt x="469" y="15"/>
                    <a:pt x="469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1"/>
            <p:cNvSpPr>
              <a:spLocks noEditPoints="1"/>
            </p:cNvSpPr>
            <p:nvPr/>
          </p:nvSpPr>
          <p:spPr bwMode="auto">
            <a:xfrm>
              <a:off x="12644438" y="5064126"/>
              <a:ext cx="139700" cy="561975"/>
            </a:xfrm>
            <a:custGeom>
              <a:avLst/>
              <a:gdLst>
                <a:gd name="T0" fmla="*/ 15 w 60"/>
                <a:gd name="T1" fmla="*/ 0 h 241"/>
                <a:gd name="T2" fmla="*/ 0 w 60"/>
                <a:gd name="T3" fmla="*/ 0 h 241"/>
                <a:gd name="T4" fmla="*/ 0 w 60"/>
                <a:gd name="T5" fmla="*/ 241 h 241"/>
                <a:gd name="T6" fmla="*/ 15 w 60"/>
                <a:gd name="T7" fmla="*/ 241 h 241"/>
                <a:gd name="T8" fmla="*/ 60 w 60"/>
                <a:gd name="T9" fmla="*/ 196 h 241"/>
                <a:gd name="T10" fmla="*/ 60 w 60"/>
                <a:gd name="T11" fmla="*/ 46 h 241"/>
                <a:gd name="T12" fmla="*/ 15 w 60"/>
                <a:gd name="T13" fmla="*/ 0 h 241"/>
                <a:gd name="T14" fmla="*/ 15 w 60"/>
                <a:gd name="T15" fmla="*/ 0 h 241"/>
                <a:gd name="T16" fmla="*/ 15 w 60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41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40" y="241"/>
                    <a:pt x="60" y="221"/>
                    <a:pt x="60" y="19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21"/>
                    <a:pt x="40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2"/>
            <p:cNvSpPr>
              <a:spLocks noEditPoints="1"/>
            </p:cNvSpPr>
            <p:nvPr/>
          </p:nvSpPr>
          <p:spPr bwMode="auto">
            <a:xfrm>
              <a:off x="12503151" y="5695951"/>
              <a:ext cx="69850" cy="69850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30 w 30"/>
                <a:gd name="T9" fmla="*/ 0 h 30"/>
                <a:gd name="T10" fmla="*/ 0 w 30"/>
                <a:gd name="T11" fmla="*/ 0 h 30"/>
                <a:gd name="T12" fmla="*/ 0 w 30"/>
                <a:gd name="T13" fmla="*/ 0 h 30"/>
                <a:gd name="T14" fmla="*/ 0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6" y="30"/>
                    <a:pt x="15" y="30"/>
                  </a:cubicBezTo>
                  <a:cubicBezTo>
                    <a:pt x="23" y="30"/>
                    <a:pt x="30" y="24"/>
                    <a:pt x="30" y="1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3"/>
            <p:cNvSpPr>
              <a:spLocks noEditPoints="1"/>
            </p:cNvSpPr>
            <p:nvPr/>
          </p:nvSpPr>
          <p:spPr bwMode="auto">
            <a:xfrm>
              <a:off x="11938001" y="5064126"/>
              <a:ext cx="493713" cy="561975"/>
            </a:xfrm>
            <a:custGeom>
              <a:avLst/>
              <a:gdLst>
                <a:gd name="T0" fmla="*/ 0 w 212"/>
                <a:gd name="T1" fmla="*/ 0 h 241"/>
                <a:gd name="T2" fmla="*/ 0 w 212"/>
                <a:gd name="T3" fmla="*/ 241 h 241"/>
                <a:gd name="T4" fmla="*/ 212 w 212"/>
                <a:gd name="T5" fmla="*/ 241 h 241"/>
                <a:gd name="T6" fmla="*/ 212 w 212"/>
                <a:gd name="T7" fmla="*/ 0 h 241"/>
                <a:gd name="T8" fmla="*/ 0 w 212"/>
                <a:gd name="T9" fmla="*/ 0 h 241"/>
                <a:gd name="T10" fmla="*/ 137 w 212"/>
                <a:gd name="T11" fmla="*/ 151 h 241"/>
                <a:gd name="T12" fmla="*/ 121 w 212"/>
                <a:gd name="T13" fmla="*/ 151 h 241"/>
                <a:gd name="T14" fmla="*/ 121 w 212"/>
                <a:gd name="T15" fmla="*/ 166 h 241"/>
                <a:gd name="T16" fmla="*/ 106 w 212"/>
                <a:gd name="T17" fmla="*/ 181 h 241"/>
                <a:gd name="T18" fmla="*/ 91 w 212"/>
                <a:gd name="T19" fmla="*/ 166 h 241"/>
                <a:gd name="T20" fmla="*/ 91 w 212"/>
                <a:gd name="T21" fmla="*/ 151 h 241"/>
                <a:gd name="T22" fmla="*/ 75 w 212"/>
                <a:gd name="T23" fmla="*/ 151 h 241"/>
                <a:gd name="T24" fmla="*/ 60 w 212"/>
                <a:gd name="T25" fmla="*/ 136 h 241"/>
                <a:gd name="T26" fmla="*/ 75 w 212"/>
                <a:gd name="T27" fmla="*/ 121 h 241"/>
                <a:gd name="T28" fmla="*/ 91 w 212"/>
                <a:gd name="T29" fmla="*/ 121 h 241"/>
                <a:gd name="T30" fmla="*/ 91 w 212"/>
                <a:gd name="T31" fmla="*/ 106 h 241"/>
                <a:gd name="T32" fmla="*/ 106 w 212"/>
                <a:gd name="T33" fmla="*/ 91 h 241"/>
                <a:gd name="T34" fmla="*/ 121 w 212"/>
                <a:gd name="T35" fmla="*/ 106 h 241"/>
                <a:gd name="T36" fmla="*/ 121 w 212"/>
                <a:gd name="T37" fmla="*/ 121 h 241"/>
                <a:gd name="T38" fmla="*/ 137 w 212"/>
                <a:gd name="T39" fmla="*/ 121 h 241"/>
                <a:gd name="T40" fmla="*/ 152 w 212"/>
                <a:gd name="T41" fmla="*/ 136 h 241"/>
                <a:gd name="T42" fmla="*/ 137 w 212"/>
                <a:gd name="T43" fmla="*/ 151 h 241"/>
                <a:gd name="T44" fmla="*/ 137 w 212"/>
                <a:gd name="T45" fmla="*/ 151 h 241"/>
                <a:gd name="T46" fmla="*/ 137 w 212"/>
                <a:gd name="T47" fmla="*/ 15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41">
                  <a:moveTo>
                    <a:pt x="0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0" y="0"/>
                  </a:lnTo>
                  <a:close/>
                  <a:moveTo>
                    <a:pt x="137" y="151"/>
                  </a:moveTo>
                  <a:cubicBezTo>
                    <a:pt x="121" y="151"/>
                    <a:pt x="121" y="151"/>
                    <a:pt x="121" y="15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1" y="174"/>
                    <a:pt x="114" y="181"/>
                    <a:pt x="106" y="181"/>
                  </a:cubicBezTo>
                  <a:cubicBezTo>
                    <a:pt x="98" y="181"/>
                    <a:pt x="91" y="174"/>
                    <a:pt x="91" y="166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67" y="151"/>
                    <a:pt x="60" y="144"/>
                    <a:pt x="60" y="136"/>
                  </a:cubicBezTo>
                  <a:cubicBezTo>
                    <a:pt x="60" y="128"/>
                    <a:pt x="67" y="121"/>
                    <a:pt x="75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1" y="97"/>
                    <a:pt x="98" y="91"/>
                    <a:pt x="106" y="91"/>
                  </a:cubicBezTo>
                  <a:cubicBezTo>
                    <a:pt x="114" y="91"/>
                    <a:pt x="121" y="97"/>
                    <a:pt x="121" y="106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46" y="121"/>
                    <a:pt x="152" y="128"/>
                    <a:pt x="152" y="136"/>
                  </a:cubicBezTo>
                  <a:cubicBezTo>
                    <a:pt x="152" y="144"/>
                    <a:pt x="146" y="151"/>
                    <a:pt x="137" y="151"/>
                  </a:cubicBezTo>
                  <a:close/>
                  <a:moveTo>
                    <a:pt x="137" y="151"/>
                  </a:moveTo>
                  <a:cubicBezTo>
                    <a:pt x="137" y="151"/>
                    <a:pt x="137" y="151"/>
                    <a:pt x="137" y="1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4"/>
            <p:cNvSpPr>
              <a:spLocks noEditPoints="1"/>
            </p:cNvSpPr>
            <p:nvPr/>
          </p:nvSpPr>
          <p:spPr bwMode="auto">
            <a:xfrm>
              <a:off x="11938001" y="4781551"/>
              <a:ext cx="493713" cy="212725"/>
            </a:xfrm>
            <a:custGeom>
              <a:avLst/>
              <a:gdLst>
                <a:gd name="T0" fmla="*/ 137 w 212"/>
                <a:gd name="T1" fmla="*/ 0 h 91"/>
                <a:gd name="T2" fmla="*/ 75 w 212"/>
                <a:gd name="T3" fmla="*/ 0 h 91"/>
                <a:gd name="T4" fmla="*/ 0 w 212"/>
                <a:gd name="T5" fmla="*/ 75 h 91"/>
                <a:gd name="T6" fmla="*/ 0 w 212"/>
                <a:gd name="T7" fmla="*/ 91 h 91"/>
                <a:gd name="T8" fmla="*/ 60 w 212"/>
                <a:gd name="T9" fmla="*/ 91 h 91"/>
                <a:gd name="T10" fmla="*/ 60 w 212"/>
                <a:gd name="T11" fmla="*/ 75 h 91"/>
                <a:gd name="T12" fmla="*/ 75 w 212"/>
                <a:gd name="T13" fmla="*/ 60 h 91"/>
                <a:gd name="T14" fmla="*/ 137 w 212"/>
                <a:gd name="T15" fmla="*/ 60 h 91"/>
                <a:gd name="T16" fmla="*/ 152 w 212"/>
                <a:gd name="T17" fmla="*/ 75 h 91"/>
                <a:gd name="T18" fmla="*/ 152 w 212"/>
                <a:gd name="T19" fmla="*/ 91 h 91"/>
                <a:gd name="T20" fmla="*/ 212 w 212"/>
                <a:gd name="T21" fmla="*/ 91 h 91"/>
                <a:gd name="T22" fmla="*/ 212 w 212"/>
                <a:gd name="T23" fmla="*/ 75 h 91"/>
                <a:gd name="T24" fmla="*/ 137 w 212"/>
                <a:gd name="T25" fmla="*/ 0 h 91"/>
                <a:gd name="T26" fmla="*/ 137 w 212"/>
                <a:gd name="T27" fmla="*/ 0 h 91"/>
                <a:gd name="T28" fmla="*/ 137 w 212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91">
                  <a:moveTo>
                    <a:pt x="13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3" y="0"/>
                    <a:pt x="0" y="34"/>
                    <a:pt x="0" y="7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67"/>
                    <a:pt x="67" y="60"/>
                    <a:pt x="75" y="60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46" y="60"/>
                    <a:pt x="152" y="67"/>
                    <a:pt x="152" y="75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2" y="34"/>
                    <a:pt x="179" y="0"/>
                    <a:pt x="137" y="0"/>
                  </a:cubicBezTo>
                  <a:close/>
                  <a:moveTo>
                    <a:pt x="137" y="0"/>
                  </a:move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942733" y="1713360"/>
            <a:ext cx="358829" cy="360258"/>
            <a:chOff x="7138988" y="6538913"/>
            <a:chExt cx="1195388" cy="1200150"/>
          </a:xfrm>
          <a:solidFill>
            <a:schemeClr val="bg1"/>
          </a:solidFill>
        </p:grpSpPr>
        <p:sp>
          <p:nvSpPr>
            <p:cNvPr id="94" name="Freeform 145"/>
            <p:cNvSpPr>
              <a:spLocks noEditPoints="1"/>
            </p:cNvSpPr>
            <p:nvPr/>
          </p:nvSpPr>
          <p:spPr bwMode="auto">
            <a:xfrm>
              <a:off x="7488238" y="6538913"/>
              <a:ext cx="423863" cy="428625"/>
            </a:xfrm>
            <a:custGeom>
              <a:avLst/>
              <a:gdLst>
                <a:gd name="T0" fmla="*/ 106 w 182"/>
                <a:gd name="T1" fmla="*/ 0 h 184"/>
                <a:gd name="T2" fmla="*/ 15 w 182"/>
                <a:gd name="T3" fmla="*/ 0 h 184"/>
                <a:gd name="T4" fmla="*/ 0 w 182"/>
                <a:gd name="T5" fmla="*/ 16 h 184"/>
                <a:gd name="T6" fmla="*/ 30 w 182"/>
                <a:gd name="T7" fmla="*/ 76 h 184"/>
                <a:gd name="T8" fmla="*/ 30 w 182"/>
                <a:gd name="T9" fmla="*/ 76 h 184"/>
                <a:gd name="T10" fmla="*/ 30 w 182"/>
                <a:gd name="T11" fmla="*/ 107 h 184"/>
                <a:gd name="T12" fmla="*/ 106 w 182"/>
                <a:gd name="T13" fmla="*/ 184 h 184"/>
                <a:gd name="T14" fmla="*/ 182 w 182"/>
                <a:gd name="T15" fmla="*/ 107 h 184"/>
                <a:gd name="T16" fmla="*/ 182 w 182"/>
                <a:gd name="T17" fmla="*/ 76 h 184"/>
                <a:gd name="T18" fmla="*/ 106 w 182"/>
                <a:gd name="T19" fmla="*/ 0 h 184"/>
                <a:gd name="T20" fmla="*/ 152 w 182"/>
                <a:gd name="T21" fmla="*/ 107 h 184"/>
                <a:gd name="T22" fmla="*/ 106 w 182"/>
                <a:gd name="T23" fmla="*/ 154 h 184"/>
                <a:gd name="T24" fmla="*/ 61 w 182"/>
                <a:gd name="T25" fmla="*/ 107 h 184"/>
                <a:gd name="T26" fmla="*/ 61 w 182"/>
                <a:gd name="T27" fmla="*/ 90 h 184"/>
                <a:gd name="T28" fmla="*/ 76 w 182"/>
                <a:gd name="T29" fmla="*/ 92 h 184"/>
                <a:gd name="T30" fmla="*/ 152 w 182"/>
                <a:gd name="T31" fmla="*/ 92 h 184"/>
                <a:gd name="T32" fmla="*/ 152 w 182"/>
                <a:gd name="T33" fmla="*/ 107 h 184"/>
                <a:gd name="T34" fmla="*/ 152 w 182"/>
                <a:gd name="T35" fmla="*/ 107 h 184"/>
                <a:gd name="T36" fmla="*/ 152 w 182"/>
                <a:gd name="T37" fmla="*/ 10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84">
                  <a:moveTo>
                    <a:pt x="10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12" y="62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49"/>
                    <a:pt x="64" y="184"/>
                    <a:pt x="106" y="184"/>
                  </a:cubicBezTo>
                  <a:cubicBezTo>
                    <a:pt x="148" y="184"/>
                    <a:pt x="182" y="149"/>
                    <a:pt x="182" y="107"/>
                  </a:cubicBezTo>
                  <a:cubicBezTo>
                    <a:pt x="182" y="76"/>
                    <a:pt x="182" y="76"/>
                    <a:pt x="182" y="76"/>
                  </a:cubicBezTo>
                  <a:cubicBezTo>
                    <a:pt x="182" y="35"/>
                    <a:pt x="148" y="0"/>
                    <a:pt x="106" y="0"/>
                  </a:cubicBezTo>
                  <a:close/>
                  <a:moveTo>
                    <a:pt x="152" y="107"/>
                  </a:moveTo>
                  <a:cubicBezTo>
                    <a:pt x="152" y="132"/>
                    <a:pt x="131" y="154"/>
                    <a:pt x="106" y="154"/>
                  </a:cubicBezTo>
                  <a:cubicBezTo>
                    <a:pt x="81" y="154"/>
                    <a:pt x="61" y="132"/>
                    <a:pt x="61" y="107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6" y="91"/>
                    <a:pt x="71" y="92"/>
                    <a:pt x="76" y="92"/>
                  </a:cubicBezTo>
                  <a:cubicBezTo>
                    <a:pt x="152" y="92"/>
                    <a:pt x="152" y="92"/>
                    <a:pt x="152" y="92"/>
                  </a:cubicBezTo>
                  <a:lnTo>
                    <a:pt x="152" y="107"/>
                  </a:lnTo>
                  <a:close/>
                  <a:moveTo>
                    <a:pt x="152" y="107"/>
                  </a:moveTo>
                  <a:cubicBezTo>
                    <a:pt x="152" y="107"/>
                    <a:pt x="152" y="107"/>
                    <a:pt x="15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46"/>
            <p:cNvSpPr>
              <a:spLocks noEditPoints="1"/>
            </p:cNvSpPr>
            <p:nvPr/>
          </p:nvSpPr>
          <p:spPr bwMode="auto">
            <a:xfrm>
              <a:off x="7416801" y="6935788"/>
              <a:ext cx="284163" cy="388938"/>
            </a:xfrm>
            <a:custGeom>
              <a:avLst/>
              <a:gdLst>
                <a:gd name="T0" fmla="*/ 88 w 122"/>
                <a:gd name="T1" fmla="*/ 32 h 167"/>
                <a:gd name="T2" fmla="*/ 51 w 122"/>
                <a:gd name="T3" fmla="*/ 0 h 167"/>
                <a:gd name="T4" fmla="*/ 0 w 122"/>
                <a:gd name="T5" fmla="*/ 90 h 167"/>
                <a:gd name="T6" fmla="*/ 0 w 122"/>
                <a:gd name="T7" fmla="*/ 152 h 167"/>
                <a:gd name="T8" fmla="*/ 15 w 122"/>
                <a:gd name="T9" fmla="*/ 167 h 167"/>
                <a:gd name="T10" fmla="*/ 122 w 122"/>
                <a:gd name="T11" fmla="*/ 167 h 167"/>
                <a:gd name="T12" fmla="*/ 122 w 122"/>
                <a:gd name="T13" fmla="*/ 66 h 167"/>
                <a:gd name="T14" fmla="*/ 88 w 122"/>
                <a:gd name="T15" fmla="*/ 32 h 167"/>
                <a:gd name="T16" fmla="*/ 88 w 122"/>
                <a:gd name="T17" fmla="*/ 32 h 167"/>
                <a:gd name="T18" fmla="*/ 88 w 122"/>
                <a:gd name="T19" fmla="*/ 3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7">
                  <a:moveTo>
                    <a:pt x="88" y="32"/>
                  </a:moveTo>
                  <a:cubicBezTo>
                    <a:pt x="74" y="25"/>
                    <a:pt x="61" y="13"/>
                    <a:pt x="51" y="0"/>
                  </a:cubicBezTo>
                  <a:cubicBezTo>
                    <a:pt x="21" y="19"/>
                    <a:pt x="0" y="52"/>
                    <a:pt x="0" y="9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0"/>
                    <a:pt x="7" y="167"/>
                    <a:pt x="15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2" y="66"/>
                    <a:pt x="122" y="66"/>
                    <a:pt x="122" y="66"/>
                  </a:cubicBezTo>
                  <a:lnTo>
                    <a:pt x="88" y="32"/>
                  </a:lnTo>
                  <a:close/>
                  <a:moveTo>
                    <a:pt x="88" y="32"/>
                  </a:moveTo>
                  <a:cubicBezTo>
                    <a:pt x="88" y="32"/>
                    <a:pt x="88" y="32"/>
                    <a:pt x="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47"/>
            <p:cNvSpPr>
              <a:spLocks noEditPoints="1"/>
            </p:cNvSpPr>
            <p:nvPr/>
          </p:nvSpPr>
          <p:spPr bwMode="auto">
            <a:xfrm>
              <a:off x="7770813" y="6935788"/>
              <a:ext cx="284163" cy="388938"/>
            </a:xfrm>
            <a:custGeom>
              <a:avLst/>
              <a:gdLst>
                <a:gd name="T0" fmla="*/ 72 w 122"/>
                <a:gd name="T1" fmla="*/ 0 h 167"/>
                <a:gd name="T2" fmla="*/ 34 w 122"/>
                <a:gd name="T3" fmla="*/ 32 h 167"/>
                <a:gd name="T4" fmla="*/ 0 w 122"/>
                <a:gd name="T5" fmla="*/ 66 h 167"/>
                <a:gd name="T6" fmla="*/ 0 w 122"/>
                <a:gd name="T7" fmla="*/ 167 h 167"/>
                <a:gd name="T8" fmla="*/ 107 w 122"/>
                <a:gd name="T9" fmla="*/ 167 h 167"/>
                <a:gd name="T10" fmla="*/ 122 w 122"/>
                <a:gd name="T11" fmla="*/ 152 h 167"/>
                <a:gd name="T12" fmla="*/ 122 w 122"/>
                <a:gd name="T13" fmla="*/ 90 h 167"/>
                <a:gd name="T14" fmla="*/ 72 w 122"/>
                <a:gd name="T15" fmla="*/ 0 h 167"/>
                <a:gd name="T16" fmla="*/ 72 w 122"/>
                <a:gd name="T17" fmla="*/ 0 h 167"/>
                <a:gd name="T18" fmla="*/ 72 w 122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7">
                  <a:moveTo>
                    <a:pt x="72" y="0"/>
                  </a:moveTo>
                  <a:cubicBezTo>
                    <a:pt x="62" y="13"/>
                    <a:pt x="49" y="25"/>
                    <a:pt x="34" y="3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15" y="167"/>
                    <a:pt x="122" y="160"/>
                    <a:pt x="122" y="152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2" y="52"/>
                    <a:pt x="102" y="19"/>
                    <a:pt x="72" y="0"/>
                  </a:cubicBezTo>
                  <a:close/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48"/>
            <p:cNvSpPr>
              <a:spLocks noEditPoints="1"/>
            </p:cNvSpPr>
            <p:nvPr/>
          </p:nvSpPr>
          <p:spPr bwMode="auto">
            <a:xfrm>
              <a:off x="7562851" y="7405688"/>
              <a:ext cx="344488" cy="333375"/>
            </a:xfrm>
            <a:custGeom>
              <a:avLst/>
              <a:gdLst>
                <a:gd name="T0" fmla="*/ 147 w 148"/>
                <a:gd name="T1" fmla="*/ 54 h 143"/>
                <a:gd name="T2" fmla="*/ 137 w 148"/>
                <a:gd name="T3" fmla="*/ 44 h 143"/>
                <a:gd name="T4" fmla="*/ 106 w 148"/>
                <a:gd name="T5" fmla="*/ 34 h 143"/>
                <a:gd name="T6" fmla="*/ 86 w 148"/>
                <a:gd name="T7" fmla="*/ 8 h 143"/>
                <a:gd name="T8" fmla="*/ 62 w 148"/>
                <a:gd name="T9" fmla="*/ 8 h 143"/>
                <a:gd name="T10" fmla="*/ 43 w 148"/>
                <a:gd name="T11" fmla="*/ 34 h 143"/>
                <a:gd name="T12" fmla="*/ 11 w 148"/>
                <a:gd name="T13" fmla="*/ 44 h 143"/>
                <a:gd name="T14" fmla="*/ 2 w 148"/>
                <a:gd name="T15" fmla="*/ 54 h 143"/>
                <a:gd name="T16" fmla="*/ 4 w 148"/>
                <a:gd name="T17" fmla="*/ 67 h 143"/>
                <a:gd name="T18" fmla="*/ 23 w 148"/>
                <a:gd name="T19" fmla="*/ 94 h 143"/>
                <a:gd name="T20" fmla="*/ 23 w 148"/>
                <a:gd name="T21" fmla="*/ 127 h 143"/>
                <a:gd name="T22" fmla="*/ 30 w 148"/>
                <a:gd name="T23" fmla="*/ 139 h 143"/>
                <a:gd name="T24" fmla="*/ 43 w 148"/>
                <a:gd name="T25" fmla="*/ 141 h 143"/>
                <a:gd name="T26" fmla="*/ 74 w 148"/>
                <a:gd name="T27" fmla="*/ 131 h 143"/>
                <a:gd name="T28" fmla="*/ 105 w 148"/>
                <a:gd name="T29" fmla="*/ 141 h 143"/>
                <a:gd name="T30" fmla="*/ 119 w 148"/>
                <a:gd name="T31" fmla="*/ 139 h 143"/>
                <a:gd name="T32" fmla="*/ 125 w 148"/>
                <a:gd name="T33" fmla="*/ 127 h 143"/>
                <a:gd name="T34" fmla="*/ 126 w 148"/>
                <a:gd name="T35" fmla="*/ 94 h 143"/>
                <a:gd name="T36" fmla="*/ 145 w 148"/>
                <a:gd name="T37" fmla="*/ 67 h 143"/>
                <a:gd name="T38" fmla="*/ 147 w 148"/>
                <a:gd name="T39" fmla="*/ 54 h 143"/>
                <a:gd name="T40" fmla="*/ 147 w 148"/>
                <a:gd name="T41" fmla="*/ 54 h 143"/>
                <a:gd name="T42" fmla="*/ 147 w 148"/>
                <a:gd name="T43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43">
                  <a:moveTo>
                    <a:pt x="147" y="54"/>
                  </a:moveTo>
                  <a:cubicBezTo>
                    <a:pt x="145" y="49"/>
                    <a:pt x="142" y="46"/>
                    <a:pt x="137" y="4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1" y="0"/>
                    <a:pt x="68" y="0"/>
                    <a:pt x="62" y="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7" y="46"/>
                    <a:pt x="3" y="49"/>
                    <a:pt x="2" y="54"/>
                  </a:cubicBezTo>
                  <a:cubicBezTo>
                    <a:pt x="0" y="59"/>
                    <a:pt x="1" y="64"/>
                    <a:pt x="4" y="67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32"/>
                    <a:pt x="26" y="136"/>
                    <a:pt x="30" y="139"/>
                  </a:cubicBezTo>
                  <a:cubicBezTo>
                    <a:pt x="33" y="142"/>
                    <a:pt x="38" y="143"/>
                    <a:pt x="43" y="14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10" y="143"/>
                    <a:pt x="115" y="142"/>
                    <a:pt x="119" y="139"/>
                  </a:cubicBezTo>
                  <a:cubicBezTo>
                    <a:pt x="123" y="136"/>
                    <a:pt x="125" y="132"/>
                    <a:pt x="125" y="127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7" y="64"/>
                    <a:pt x="148" y="59"/>
                    <a:pt x="147" y="54"/>
                  </a:cubicBezTo>
                  <a:close/>
                  <a:moveTo>
                    <a:pt x="147" y="54"/>
                  </a:moveTo>
                  <a:cubicBezTo>
                    <a:pt x="147" y="54"/>
                    <a:pt x="147" y="54"/>
                    <a:pt x="147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49"/>
            <p:cNvSpPr>
              <a:spLocks noEditPoints="1"/>
            </p:cNvSpPr>
            <p:nvPr/>
          </p:nvSpPr>
          <p:spPr bwMode="auto">
            <a:xfrm>
              <a:off x="7138988" y="7334251"/>
              <a:ext cx="342900" cy="333375"/>
            </a:xfrm>
            <a:custGeom>
              <a:avLst/>
              <a:gdLst>
                <a:gd name="T0" fmla="*/ 146 w 147"/>
                <a:gd name="T1" fmla="*/ 54 h 143"/>
                <a:gd name="T2" fmla="*/ 136 w 147"/>
                <a:gd name="T3" fmla="*/ 45 h 143"/>
                <a:gd name="T4" fmla="*/ 105 w 147"/>
                <a:gd name="T5" fmla="*/ 34 h 143"/>
                <a:gd name="T6" fmla="*/ 86 w 147"/>
                <a:gd name="T7" fmla="*/ 8 h 143"/>
                <a:gd name="T8" fmla="*/ 61 w 147"/>
                <a:gd name="T9" fmla="*/ 8 h 143"/>
                <a:gd name="T10" fmla="*/ 42 w 147"/>
                <a:gd name="T11" fmla="*/ 34 h 143"/>
                <a:gd name="T12" fmla="*/ 11 w 147"/>
                <a:gd name="T13" fmla="*/ 45 h 143"/>
                <a:gd name="T14" fmla="*/ 1 w 147"/>
                <a:gd name="T15" fmla="*/ 54 h 143"/>
                <a:gd name="T16" fmla="*/ 3 w 147"/>
                <a:gd name="T17" fmla="*/ 68 h 143"/>
                <a:gd name="T18" fmla="*/ 22 w 147"/>
                <a:gd name="T19" fmla="*/ 95 h 143"/>
                <a:gd name="T20" fmla="*/ 23 w 147"/>
                <a:gd name="T21" fmla="*/ 127 h 143"/>
                <a:gd name="T22" fmla="*/ 29 w 147"/>
                <a:gd name="T23" fmla="*/ 140 h 143"/>
                <a:gd name="T24" fmla="*/ 42 w 147"/>
                <a:gd name="T25" fmla="*/ 142 h 143"/>
                <a:gd name="T26" fmla="*/ 74 w 147"/>
                <a:gd name="T27" fmla="*/ 132 h 143"/>
                <a:gd name="T28" fmla="*/ 105 w 147"/>
                <a:gd name="T29" fmla="*/ 142 h 143"/>
                <a:gd name="T30" fmla="*/ 118 w 147"/>
                <a:gd name="T31" fmla="*/ 140 h 143"/>
                <a:gd name="T32" fmla="*/ 125 w 147"/>
                <a:gd name="T33" fmla="*/ 127 h 143"/>
                <a:gd name="T34" fmla="*/ 125 w 147"/>
                <a:gd name="T35" fmla="*/ 95 h 143"/>
                <a:gd name="T36" fmla="*/ 144 w 147"/>
                <a:gd name="T37" fmla="*/ 68 h 143"/>
                <a:gd name="T38" fmla="*/ 146 w 147"/>
                <a:gd name="T39" fmla="*/ 54 h 143"/>
                <a:gd name="T40" fmla="*/ 146 w 147"/>
                <a:gd name="T41" fmla="*/ 54 h 143"/>
                <a:gd name="T42" fmla="*/ 146 w 147"/>
                <a:gd name="T43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143">
                  <a:moveTo>
                    <a:pt x="146" y="54"/>
                  </a:moveTo>
                  <a:cubicBezTo>
                    <a:pt x="145" y="50"/>
                    <a:pt x="141" y="46"/>
                    <a:pt x="136" y="45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0" y="0"/>
                    <a:pt x="67" y="0"/>
                    <a:pt x="61" y="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6" y="46"/>
                    <a:pt x="3" y="50"/>
                    <a:pt x="1" y="54"/>
                  </a:cubicBezTo>
                  <a:cubicBezTo>
                    <a:pt x="0" y="59"/>
                    <a:pt x="1" y="64"/>
                    <a:pt x="3" y="68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32"/>
                    <a:pt x="25" y="137"/>
                    <a:pt x="29" y="140"/>
                  </a:cubicBezTo>
                  <a:cubicBezTo>
                    <a:pt x="33" y="142"/>
                    <a:pt x="38" y="143"/>
                    <a:pt x="42" y="14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9" y="143"/>
                    <a:pt x="114" y="143"/>
                    <a:pt x="118" y="140"/>
                  </a:cubicBezTo>
                  <a:cubicBezTo>
                    <a:pt x="122" y="137"/>
                    <a:pt x="125" y="132"/>
                    <a:pt x="125" y="127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7" y="64"/>
                    <a:pt x="147" y="59"/>
                    <a:pt x="146" y="54"/>
                  </a:cubicBezTo>
                  <a:close/>
                  <a:moveTo>
                    <a:pt x="146" y="54"/>
                  </a:moveTo>
                  <a:cubicBezTo>
                    <a:pt x="146" y="54"/>
                    <a:pt x="146" y="54"/>
                    <a:pt x="146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50"/>
            <p:cNvSpPr>
              <a:spLocks noEditPoints="1"/>
            </p:cNvSpPr>
            <p:nvPr/>
          </p:nvSpPr>
          <p:spPr bwMode="auto">
            <a:xfrm>
              <a:off x="7989888" y="7334251"/>
              <a:ext cx="344488" cy="333375"/>
            </a:xfrm>
            <a:custGeom>
              <a:avLst/>
              <a:gdLst>
                <a:gd name="T0" fmla="*/ 146 w 148"/>
                <a:gd name="T1" fmla="*/ 54 h 143"/>
                <a:gd name="T2" fmla="*/ 137 w 148"/>
                <a:gd name="T3" fmla="*/ 45 h 143"/>
                <a:gd name="T4" fmla="*/ 106 w 148"/>
                <a:gd name="T5" fmla="*/ 34 h 143"/>
                <a:gd name="T6" fmla="*/ 86 w 148"/>
                <a:gd name="T7" fmla="*/ 8 h 143"/>
                <a:gd name="T8" fmla="*/ 62 w 148"/>
                <a:gd name="T9" fmla="*/ 8 h 143"/>
                <a:gd name="T10" fmla="*/ 42 w 148"/>
                <a:gd name="T11" fmla="*/ 34 h 143"/>
                <a:gd name="T12" fmla="*/ 11 w 148"/>
                <a:gd name="T13" fmla="*/ 45 h 143"/>
                <a:gd name="T14" fmla="*/ 1 w 148"/>
                <a:gd name="T15" fmla="*/ 54 h 143"/>
                <a:gd name="T16" fmla="*/ 4 w 148"/>
                <a:gd name="T17" fmla="*/ 68 h 143"/>
                <a:gd name="T18" fmla="*/ 23 w 148"/>
                <a:gd name="T19" fmla="*/ 95 h 143"/>
                <a:gd name="T20" fmla="*/ 23 w 148"/>
                <a:gd name="T21" fmla="*/ 127 h 143"/>
                <a:gd name="T22" fmla="*/ 29 w 148"/>
                <a:gd name="T23" fmla="*/ 140 h 143"/>
                <a:gd name="T24" fmla="*/ 43 w 148"/>
                <a:gd name="T25" fmla="*/ 142 h 143"/>
                <a:gd name="T26" fmla="*/ 74 w 148"/>
                <a:gd name="T27" fmla="*/ 132 h 143"/>
                <a:gd name="T28" fmla="*/ 105 w 148"/>
                <a:gd name="T29" fmla="*/ 142 h 143"/>
                <a:gd name="T30" fmla="*/ 119 w 148"/>
                <a:gd name="T31" fmla="*/ 140 h 143"/>
                <a:gd name="T32" fmla="*/ 125 w 148"/>
                <a:gd name="T33" fmla="*/ 127 h 143"/>
                <a:gd name="T34" fmla="*/ 125 w 148"/>
                <a:gd name="T35" fmla="*/ 95 h 143"/>
                <a:gd name="T36" fmla="*/ 144 w 148"/>
                <a:gd name="T37" fmla="*/ 68 h 143"/>
                <a:gd name="T38" fmla="*/ 146 w 148"/>
                <a:gd name="T39" fmla="*/ 54 h 143"/>
                <a:gd name="T40" fmla="*/ 146 w 148"/>
                <a:gd name="T41" fmla="*/ 54 h 143"/>
                <a:gd name="T42" fmla="*/ 146 w 148"/>
                <a:gd name="T43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143">
                  <a:moveTo>
                    <a:pt x="146" y="54"/>
                  </a:moveTo>
                  <a:cubicBezTo>
                    <a:pt x="145" y="50"/>
                    <a:pt x="141" y="46"/>
                    <a:pt x="137" y="45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0" y="0"/>
                    <a:pt x="67" y="0"/>
                    <a:pt x="62" y="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6"/>
                    <a:pt x="3" y="50"/>
                    <a:pt x="1" y="54"/>
                  </a:cubicBezTo>
                  <a:cubicBezTo>
                    <a:pt x="0" y="59"/>
                    <a:pt x="1" y="64"/>
                    <a:pt x="4" y="68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32"/>
                    <a:pt x="25" y="137"/>
                    <a:pt x="29" y="140"/>
                  </a:cubicBezTo>
                  <a:cubicBezTo>
                    <a:pt x="33" y="142"/>
                    <a:pt x="38" y="143"/>
                    <a:pt x="43" y="14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9" y="143"/>
                    <a:pt x="115" y="143"/>
                    <a:pt x="119" y="140"/>
                  </a:cubicBezTo>
                  <a:cubicBezTo>
                    <a:pt x="123" y="137"/>
                    <a:pt x="125" y="132"/>
                    <a:pt x="125" y="127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7" y="64"/>
                    <a:pt x="148" y="59"/>
                    <a:pt x="146" y="54"/>
                  </a:cubicBezTo>
                  <a:close/>
                  <a:moveTo>
                    <a:pt x="146" y="54"/>
                  </a:moveTo>
                  <a:cubicBezTo>
                    <a:pt x="146" y="54"/>
                    <a:pt x="146" y="54"/>
                    <a:pt x="146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Freeform 151">
            <a:extLst>
              <a:ext uri="{FF2B5EF4-FFF2-40B4-BE49-F238E27FC236}">
                <a16:creationId xmlns:a16="http://schemas.microsoft.com/office/drawing/2014/main" id="{C7CEC11C-17D3-4F6C-7920-BA5ED15F8AA2}"/>
              </a:ext>
            </a:extLst>
          </p:cNvPr>
          <p:cNvSpPr>
            <a:spLocks noEditPoints="1"/>
          </p:cNvSpPr>
          <p:nvPr/>
        </p:nvSpPr>
        <p:spPr bwMode="auto">
          <a:xfrm>
            <a:off x="4951056" y="3620819"/>
            <a:ext cx="360000" cy="360000"/>
          </a:xfrm>
          <a:custGeom>
            <a:avLst/>
            <a:gdLst>
              <a:gd name="T0" fmla="*/ 560 w 560"/>
              <a:gd name="T1" fmla="*/ 264 h 560"/>
              <a:gd name="T2" fmla="*/ 466 w 560"/>
              <a:gd name="T3" fmla="*/ 198 h 560"/>
              <a:gd name="T4" fmla="*/ 489 w 560"/>
              <a:gd name="T5" fmla="*/ 94 h 560"/>
              <a:gd name="T6" fmla="*/ 466 w 560"/>
              <a:gd name="T7" fmla="*/ 71 h 560"/>
              <a:gd name="T8" fmla="*/ 297 w 560"/>
              <a:gd name="T9" fmla="*/ 0 h 560"/>
              <a:gd name="T10" fmla="*/ 264 w 560"/>
              <a:gd name="T11" fmla="*/ 1 h 560"/>
              <a:gd name="T12" fmla="*/ 94 w 560"/>
              <a:gd name="T13" fmla="*/ 71 h 560"/>
              <a:gd name="T14" fmla="*/ 71 w 560"/>
              <a:gd name="T15" fmla="*/ 94 h 560"/>
              <a:gd name="T16" fmla="*/ 94 w 560"/>
              <a:gd name="T17" fmla="*/ 198 h 560"/>
              <a:gd name="T18" fmla="*/ 0 w 560"/>
              <a:gd name="T19" fmla="*/ 264 h 560"/>
              <a:gd name="T20" fmla="*/ 0 w 560"/>
              <a:gd name="T21" fmla="*/ 264 h 560"/>
              <a:gd name="T22" fmla="*/ 0 w 560"/>
              <a:gd name="T23" fmla="*/ 296 h 560"/>
              <a:gd name="T24" fmla="*/ 37 w 560"/>
              <a:gd name="T25" fmla="*/ 303 h 560"/>
              <a:gd name="T26" fmla="*/ 99 w 560"/>
              <a:gd name="T27" fmla="*/ 410 h 560"/>
              <a:gd name="T28" fmla="*/ 71 w 560"/>
              <a:gd name="T29" fmla="*/ 466 h 560"/>
              <a:gd name="T30" fmla="*/ 94 w 560"/>
              <a:gd name="T31" fmla="*/ 489 h 560"/>
              <a:gd name="T32" fmla="*/ 264 w 560"/>
              <a:gd name="T33" fmla="*/ 560 h 560"/>
              <a:gd name="T34" fmla="*/ 297 w 560"/>
              <a:gd name="T35" fmla="*/ 560 h 560"/>
              <a:gd name="T36" fmla="*/ 466 w 560"/>
              <a:gd name="T37" fmla="*/ 489 h 560"/>
              <a:gd name="T38" fmla="*/ 466 w 560"/>
              <a:gd name="T39" fmla="*/ 489 h 560"/>
              <a:gd name="T40" fmla="*/ 523 w 560"/>
              <a:gd name="T41" fmla="*/ 362 h 560"/>
              <a:gd name="T42" fmla="*/ 560 w 560"/>
              <a:gd name="T43" fmla="*/ 296 h 560"/>
              <a:gd name="T44" fmla="*/ 133 w 560"/>
              <a:gd name="T45" fmla="*/ 156 h 560"/>
              <a:gd name="T46" fmla="*/ 133 w 560"/>
              <a:gd name="T47" fmla="*/ 156 h 560"/>
              <a:gd name="T48" fmla="*/ 133 w 560"/>
              <a:gd name="T49" fmla="*/ 296 h 560"/>
              <a:gd name="T50" fmla="*/ 128 w 560"/>
              <a:gd name="T51" fmla="*/ 362 h 560"/>
              <a:gd name="T52" fmla="*/ 128 w 560"/>
              <a:gd name="T53" fmla="*/ 362 h 560"/>
              <a:gd name="T54" fmla="*/ 221 w 560"/>
              <a:gd name="T55" fmla="*/ 362 h 560"/>
              <a:gd name="T56" fmla="*/ 198 w 560"/>
              <a:gd name="T57" fmla="*/ 296 h 560"/>
              <a:gd name="T58" fmla="*/ 231 w 560"/>
              <a:gd name="T59" fmla="*/ 296 h 560"/>
              <a:gd name="T60" fmla="*/ 221 w 560"/>
              <a:gd name="T61" fmla="*/ 198 h 560"/>
              <a:gd name="T62" fmla="*/ 215 w 560"/>
              <a:gd name="T63" fmla="*/ 122 h 560"/>
              <a:gd name="T64" fmla="*/ 297 w 560"/>
              <a:gd name="T65" fmla="*/ 88 h 560"/>
              <a:gd name="T66" fmla="*/ 297 w 560"/>
              <a:gd name="T67" fmla="*/ 198 h 560"/>
              <a:gd name="T68" fmla="*/ 362 w 560"/>
              <a:gd name="T69" fmla="*/ 296 h 560"/>
              <a:gd name="T70" fmla="*/ 362 w 560"/>
              <a:gd name="T71" fmla="*/ 264 h 560"/>
              <a:gd name="T72" fmla="*/ 297 w 560"/>
              <a:gd name="T73" fmla="*/ 264 h 560"/>
              <a:gd name="T74" fmla="*/ 345 w 560"/>
              <a:gd name="T75" fmla="*/ 437 h 560"/>
              <a:gd name="T76" fmla="*/ 339 w 560"/>
              <a:gd name="T77" fmla="*/ 362 h 560"/>
              <a:gd name="T78" fmla="*/ 428 w 560"/>
              <a:gd name="T79" fmla="*/ 404 h 560"/>
              <a:gd name="T80" fmla="*/ 428 w 560"/>
              <a:gd name="T81" fmla="*/ 404 h 560"/>
              <a:gd name="T82" fmla="*/ 428 w 560"/>
              <a:gd name="T83" fmla="*/ 264 h 560"/>
              <a:gd name="T84" fmla="*/ 385 w 560"/>
              <a:gd name="T85" fmla="*/ 198 h 560"/>
              <a:gd name="T86" fmla="*/ 385 w 560"/>
              <a:gd name="T87" fmla="*/ 198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0" h="560">
                <a:moveTo>
                  <a:pt x="560" y="264"/>
                </a:moveTo>
                <a:cubicBezTo>
                  <a:pt x="560" y="264"/>
                  <a:pt x="560" y="264"/>
                  <a:pt x="560" y="264"/>
                </a:cubicBezTo>
                <a:cubicBezTo>
                  <a:pt x="560" y="264"/>
                  <a:pt x="560" y="264"/>
                  <a:pt x="560" y="264"/>
                </a:cubicBezTo>
                <a:cubicBezTo>
                  <a:pt x="547" y="264"/>
                  <a:pt x="535" y="261"/>
                  <a:pt x="523" y="257"/>
                </a:cubicBezTo>
                <a:cubicBezTo>
                  <a:pt x="523" y="198"/>
                  <a:pt x="523" y="198"/>
                  <a:pt x="523" y="198"/>
                </a:cubicBezTo>
                <a:cubicBezTo>
                  <a:pt x="466" y="198"/>
                  <a:pt x="466" y="198"/>
                  <a:pt x="466" y="198"/>
                </a:cubicBezTo>
                <a:cubicBezTo>
                  <a:pt x="461" y="182"/>
                  <a:pt x="459" y="166"/>
                  <a:pt x="461" y="149"/>
                </a:cubicBezTo>
                <a:cubicBezTo>
                  <a:pt x="464" y="129"/>
                  <a:pt x="474" y="109"/>
                  <a:pt x="490" y="94"/>
                </a:cubicBezTo>
                <a:cubicBezTo>
                  <a:pt x="489" y="94"/>
                  <a:pt x="489" y="94"/>
                  <a:pt x="489" y="94"/>
                </a:cubicBezTo>
                <a:cubicBezTo>
                  <a:pt x="489" y="94"/>
                  <a:pt x="489" y="94"/>
                  <a:pt x="489" y="94"/>
                </a:cubicBezTo>
                <a:cubicBezTo>
                  <a:pt x="489" y="94"/>
                  <a:pt x="489" y="94"/>
                  <a:pt x="490" y="94"/>
                </a:cubicBezTo>
                <a:cubicBezTo>
                  <a:pt x="466" y="71"/>
                  <a:pt x="466" y="71"/>
                  <a:pt x="466" y="71"/>
                </a:cubicBezTo>
                <a:cubicBezTo>
                  <a:pt x="437" y="100"/>
                  <a:pt x="396" y="108"/>
                  <a:pt x="358" y="92"/>
                </a:cubicBezTo>
                <a:cubicBezTo>
                  <a:pt x="320" y="76"/>
                  <a:pt x="297" y="41"/>
                  <a:pt x="297" y="0"/>
                </a:cubicBezTo>
                <a:cubicBezTo>
                  <a:pt x="297" y="0"/>
                  <a:pt x="297" y="0"/>
                  <a:pt x="297" y="0"/>
                </a:cubicBezTo>
                <a:cubicBezTo>
                  <a:pt x="297" y="0"/>
                  <a:pt x="297" y="0"/>
                  <a:pt x="297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64" y="1"/>
                  <a:pt x="264" y="1"/>
                  <a:pt x="264" y="1"/>
                </a:cubicBezTo>
                <a:cubicBezTo>
                  <a:pt x="265" y="88"/>
                  <a:pt x="155" y="133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5"/>
                  <a:pt x="72" y="95"/>
                  <a:pt x="72" y="95"/>
                </a:cubicBezTo>
                <a:cubicBezTo>
                  <a:pt x="87" y="110"/>
                  <a:pt x="96" y="129"/>
                  <a:pt x="99" y="149"/>
                </a:cubicBezTo>
                <a:cubicBezTo>
                  <a:pt x="101" y="166"/>
                  <a:pt x="100" y="182"/>
                  <a:pt x="94" y="198"/>
                </a:cubicBezTo>
                <a:cubicBezTo>
                  <a:pt x="37" y="198"/>
                  <a:pt x="37" y="198"/>
                  <a:pt x="37" y="198"/>
                </a:cubicBezTo>
                <a:cubicBezTo>
                  <a:pt x="37" y="257"/>
                  <a:pt x="37" y="257"/>
                  <a:pt x="37" y="257"/>
                </a:cubicBezTo>
                <a:cubicBezTo>
                  <a:pt x="25" y="261"/>
                  <a:pt x="13" y="264"/>
                  <a:pt x="0" y="26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96"/>
                  <a:pt x="0" y="296"/>
                  <a:pt x="0" y="296"/>
                </a:cubicBezTo>
                <a:cubicBezTo>
                  <a:pt x="13" y="296"/>
                  <a:pt x="25" y="299"/>
                  <a:pt x="37" y="303"/>
                </a:cubicBezTo>
                <a:cubicBezTo>
                  <a:pt x="37" y="362"/>
                  <a:pt x="37" y="362"/>
                  <a:pt x="37" y="362"/>
                </a:cubicBezTo>
                <a:cubicBezTo>
                  <a:pt x="94" y="362"/>
                  <a:pt x="94" y="362"/>
                  <a:pt x="94" y="362"/>
                </a:cubicBezTo>
                <a:cubicBezTo>
                  <a:pt x="100" y="378"/>
                  <a:pt x="101" y="394"/>
                  <a:pt x="99" y="410"/>
                </a:cubicBezTo>
                <a:cubicBezTo>
                  <a:pt x="96" y="431"/>
                  <a:pt x="86" y="450"/>
                  <a:pt x="71" y="466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94" y="489"/>
                  <a:pt x="94" y="489"/>
                  <a:pt x="94" y="489"/>
                </a:cubicBezTo>
                <a:cubicBezTo>
                  <a:pt x="94" y="489"/>
                  <a:pt x="94" y="489"/>
                  <a:pt x="94" y="489"/>
                </a:cubicBezTo>
                <a:cubicBezTo>
                  <a:pt x="94" y="489"/>
                  <a:pt x="94" y="489"/>
                  <a:pt x="94" y="489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124" y="460"/>
                  <a:pt x="165" y="452"/>
                  <a:pt x="202" y="468"/>
                </a:cubicBezTo>
                <a:cubicBezTo>
                  <a:pt x="240" y="483"/>
                  <a:pt x="264" y="519"/>
                  <a:pt x="264" y="560"/>
                </a:cubicBezTo>
                <a:cubicBezTo>
                  <a:pt x="264" y="560"/>
                  <a:pt x="264" y="560"/>
                  <a:pt x="264" y="560"/>
                </a:cubicBezTo>
                <a:cubicBezTo>
                  <a:pt x="264" y="560"/>
                  <a:pt x="264" y="560"/>
                  <a:pt x="264" y="560"/>
                </a:cubicBezTo>
                <a:cubicBezTo>
                  <a:pt x="297" y="560"/>
                  <a:pt x="297" y="560"/>
                  <a:pt x="297" y="560"/>
                </a:cubicBezTo>
                <a:cubicBezTo>
                  <a:pt x="297" y="559"/>
                  <a:pt x="297" y="559"/>
                  <a:pt x="297" y="559"/>
                </a:cubicBezTo>
                <a:cubicBezTo>
                  <a:pt x="297" y="518"/>
                  <a:pt x="320" y="483"/>
                  <a:pt x="358" y="468"/>
                </a:cubicBezTo>
                <a:cubicBezTo>
                  <a:pt x="396" y="452"/>
                  <a:pt x="437" y="460"/>
                  <a:pt x="466" y="489"/>
                </a:cubicBezTo>
                <a:cubicBezTo>
                  <a:pt x="466" y="489"/>
                  <a:pt x="466" y="489"/>
                  <a:pt x="466" y="489"/>
                </a:cubicBezTo>
                <a:cubicBezTo>
                  <a:pt x="466" y="489"/>
                  <a:pt x="466" y="489"/>
                  <a:pt x="466" y="489"/>
                </a:cubicBezTo>
                <a:cubicBezTo>
                  <a:pt x="466" y="489"/>
                  <a:pt x="466" y="489"/>
                  <a:pt x="466" y="489"/>
                </a:cubicBezTo>
                <a:cubicBezTo>
                  <a:pt x="489" y="466"/>
                  <a:pt x="489" y="466"/>
                  <a:pt x="489" y="466"/>
                </a:cubicBezTo>
                <a:cubicBezTo>
                  <a:pt x="462" y="439"/>
                  <a:pt x="453" y="398"/>
                  <a:pt x="466" y="362"/>
                </a:cubicBezTo>
                <a:cubicBezTo>
                  <a:pt x="523" y="362"/>
                  <a:pt x="523" y="362"/>
                  <a:pt x="523" y="362"/>
                </a:cubicBezTo>
                <a:cubicBezTo>
                  <a:pt x="523" y="303"/>
                  <a:pt x="523" y="303"/>
                  <a:pt x="523" y="303"/>
                </a:cubicBezTo>
                <a:cubicBezTo>
                  <a:pt x="535" y="299"/>
                  <a:pt x="547" y="296"/>
                  <a:pt x="560" y="296"/>
                </a:cubicBezTo>
                <a:cubicBezTo>
                  <a:pt x="560" y="296"/>
                  <a:pt x="560" y="296"/>
                  <a:pt x="560" y="296"/>
                </a:cubicBezTo>
                <a:cubicBezTo>
                  <a:pt x="560" y="280"/>
                  <a:pt x="560" y="280"/>
                  <a:pt x="560" y="280"/>
                </a:cubicBezTo>
                <a:lnTo>
                  <a:pt x="560" y="264"/>
                </a:lnTo>
                <a:close/>
                <a:moveTo>
                  <a:pt x="133" y="156"/>
                </a:moveTo>
                <a:cubicBezTo>
                  <a:pt x="175" y="198"/>
                  <a:pt x="175" y="198"/>
                  <a:pt x="175" y="198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32" y="184"/>
                  <a:pt x="134" y="170"/>
                  <a:pt x="133" y="156"/>
                </a:cubicBezTo>
                <a:close/>
                <a:moveTo>
                  <a:pt x="165" y="264"/>
                </a:moveTo>
                <a:cubicBezTo>
                  <a:pt x="165" y="296"/>
                  <a:pt x="165" y="296"/>
                  <a:pt x="165" y="296"/>
                </a:cubicBezTo>
                <a:cubicBezTo>
                  <a:pt x="133" y="296"/>
                  <a:pt x="133" y="296"/>
                  <a:pt x="133" y="296"/>
                </a:cubicBezTo>
                <a:cubicBezTo>
                  <a:pt x="133" y="264"/>
                  <a:pt x="133" y="264"/>
                  <a:pt x="133" y="264"/>
                </a:cubicBezTo>
                <a:lnTo>
                  <a:pt x="165" y="264"/>
                </a:lnTo>
                <a:close/>
                <a:moveTo>
                  <a:pt x="128" y="362"/>
                </a:moveTo>
                <a:cubicBezTo>
                  <a:pt x="175" y="362"/>
                  <a:pt x="175" y="362"/>
                  <a:pt x="175" y="362"/>
                </a:cubicBezTo>
                <a:cubicBezTo>
                  <a:pt x="133" y="404"/>
                  <a:pt x="133" y="404"/>
                  <a:pt x="133" y="404"/>
                </a:cubicBezTo>
                <a:cubicBezTo>
                  <a:pt x="134" y="390"/>
                  <a:pt x="132" y="376"/>
                  <a:pt x="128" y="362"/>
                </a:cubicBezTo>
                <a:close/>
                <a:moveTo>
                  <a:pt x="264" y="472"/>
                </a:moveTo>
                <a:cubicBezTo>
                  <a:pt x="238" y="443"/>
                  <a:pt x="195" y="424"/>
                  <a:pt x="156" y="427"/>
                </a:cubicBezTo>
                <a:cubicBezTo>
                  <a:pt x="221" y="362"/>
                  <a:pt x="221" y="362"/>
                  <a:pt x="221" y="362"/>
                </a:cubicBezTo>
                <a:cubicBezTo>
                  <a:pt x="264" y="362"/>
                  <a:pt x="264" y="362"/>
                  <a:pt x="264" y="362"/>
                </a:cubicBezTo>
                <a:lnTo>
                  <a:pt x="264" y="472"/>
                </a:lnTo>
                <a:close/>
                <a:moveTo>
                  <a:pt x="198" y="296"/>
                </a:moveTo>
                <a:cubicBezTo>
                  <a:pt x="198" y="264"/>
                  <a:pt x="198" y="264"/>
                  <a:pt x="198" y="264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31" y="296"/>
                  <a:pt x="231" y="296"/>
                  <a:pt x="231" y="296"/>
                </a:cubicBezTo>
                <a:lnTo>
                  <a:pt x="198" y="296"/>
                </a:lnTo>
                <a:close/>
                <a:moveTo>
                  <a:pt x="264" y="198"/>
                </a:moveTo>
                <a:cubicBezTo>
                  <a:pt x="221" y="198"/>
                  <a:pt x="221" y="198"/>
                  <a:pt x="221" y="198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58" y="133"/>
                  <a:pt x="161" y="133"/>
                  <a:pt x="163" y="133"/>
                </a:cubicBezTo>
                <a:cubicBezTo>
                  <a:pt x="181" y="133"/>
                  <a:pt x="198" y="129"/>
                  <a:pt x="215" y="122"/>
                </a:cubicBezTo>
                <a:cubicBezTo>
                  <a:pt x="234" y="114"/>
                  <a:pt x="251" y="103"/>
                  <a:pt x="264" y="88"/>
                </a:cubicBezTo>
                <a:lnTo>
                  <a:pt x="264" y="198"/>
                </a:lnTo>
                <a:close/>
                <a:moveTo>
                  <a:pt x="297" y="88"/>
                </a:moveTo>
                <a:cubicBezTo>
                  <a:pt x="322" y="117"/>
                  <a:pt x="365" y="135"/>
                  <a:pt x="404" y="133"/>
                </a:cubicBezTo>
                <a:cubicBezTo>
                  <a:pt x="339" y="198"/>
                  <a:pt x="339" y="198"/>
                  <a:pt x="339" y="198"/>
                </a:cubicBezTo>
                <a:cubicBezTo>
                  <a:pt x="297" y="198"/>
                  <a:pt x="297" y="198"/>
                  <a:pt x="297" y="198"/>
                </a:cubicBezTo>
                <a:lnTo>
                  <a:pt x="297" y="88"/>
                </a:lnTo>
                <a:close/>
                <a:moveTo>
                  <a:pt x="362" y="264"/>
                </a:moveTo>
                <a:cubicBezTo>
                  <a:pt x="362" y="296"/>
                  <a:pt x="362" y="296"/>
                  <a:pt x="362" y="296"/>
                </a:cubicBezTo>
                <a:cubicBezTo>
                  <a:pt x="329" y="296"/>
                  <a:pt x="329" y="296"/>
                  <a:pt x="329" y="296"/>
                </a:cubicBezTo>
                <a:cubicBezTo>
                  <a:pt x="329" y="264"/>
                  <a:pt x="329" y="264"/>
                  <a:pt x="329" y="264"/>
                </a:cubicBezTo>
                <a:lnTo>
                  <a:pt x="362" y="264"/>
                </a:lnTo>
                <a:close/>
                <a:moveTo>
                  <a:pt x="264" y="296"/>
                </a:moveTo>
                <a:cubicBezTo>
                  <a:pt x="264" y="264"/>
                  <a:pt x="264" y="264"/>
                  <a:pt x="264" y="264"/>
                </a:cubicBezTo>
                <a:cubicBezTo>
                  <a:pt x="297" y="264"/>
                  <a:pt x="297" y="264"/>
                  <a:pt x="297" y="264"/>
                </a:cubicBezTo>
                <a:cubicBezTo>
                  <a:pt x="297" y="296"/>
                  <a:pt x="297" y="296"/>
                  <a:pt x="297" y="296"/>
                </a:cubicBezTo>
                <a:lnTo>
                  <a:pt x="264" y="296"/>
                </a:lnTo>
                <a:close/>
                <a:moveTo>
                  <a:pt x="345" y="437"/>
                </a:moveTo>
                <a:cubicBezTo>
                  <a:pt x="326" y="445"/>
                  <a:pt x="310" y="457"/>
                  <a:pt x="297" y="472"/>
                </a:cubicBezTo>
                <a:cubicBezTo>
                  <a:pt x="297" y="362"/>
                  <a:pt x="297" y="362"/>
                  <a:pt x="297" y="362"/>
                </a:cubicBezTo>
                <a:cubicBezTo>
                  <a:pt x="339" y="362"/>
                  <a:pt x="339" y="362"/>
                  <a:pt x="339" y="362"/>
                </a:cubicBezTo>
                <a:cubicBezTo>
                  <a:pt x="404" y="427"/>
                  <a:pt x="404" y="427"/>
                  <a:pt x="404" y="427"/>
                </a:cubicBezTo>
                <a:cubicBezTo>
                  <a:pt x="385" y="426"/>
                  <a:pt x="365" y="429"/>
                  <a:pt x="345" y="437"/>
                </a:cubicBezTo>
                <a:close/>
                <a:moveTo>
                  <a:pt x="428" y="404"/>
                </a:moveTo>
                <a:cubicBezTo>
                  <a:pt x="385" y="362"/>
                  <a:pt x="385" y="362"/>
                  <a:pt x="385" y="362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28" y="376"/>
                  <a:pt x="427" y="390"/>
                  <a:pt x="428" y="404"/>
                </a:cubicBezTo>
                <a:close/>
                <a:moveTo>
                  <a:pt x="395" y="296"/>
                </a:moveTo>
                <a:cubicBezTo>
                  <a:pt x="395" y="264"/>
                  <a:pt x="395" y="264"/>
                  <a:pt x="395" y="264"/>
                </a:cubicBezTo>
                <a:cubicBezTo>
                  <a:pt x="428" y="264"/>
                  <a:pt x="428" y="264"/>
                  <a:pt x="428" y="264"/>
                </a:cubicBezTo>
                <a:cubicBezTo>
                  <a:pt x="428" y="296"/>
                  <a:pt x="428" y="296"/>
                  <a:pt x="428" y="296"/>
                </a:cubicBezTo>
                <a:lnTo>
                  <a:pt x="395" y="296"/>
                </a:lnTo>
                <a:close/>
                <a:moveTo>
                  <a:pt x="385" y="198"/>
                </a:moveTo>
                <a:cubicBezTo>
                  <a:pt x="428" y="156"/>
                  <a:pt x="428" y="156"/>
                  <a:pt x="428" y="156"/>
                </a:cubicBezTo>
                <a:cubicBezTo>
                  <a:pt x="427" y="170"/>
                  <a:pt x="428" y="184"/>
                  <a:pt x="432" y="198"/>
                </a:cubicBezTo>
                <a:lnTo>
                  <a:pt x="385" y="198"/>
                </a:lnTo>
                <a:close/>
                <a:moveTo>
                  <a:pt x="385" y="198"/>
                </a:moveTo>
                <a:cubicBezTo>
                  <a:pt x="385" y="198"/>
                  <a:pt x="385" y="198"/>
                  <a:pt x="385" y="19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4" name="Group 57">
            <a:extLst>
              <a:ext uri="{FF2B5EF4-FFF2-40B4-BE49-F238E27FC236}">
                <a16:creationId xmlns:a16="http://schemas.microsoft.com/office/drawing/2014/main" id="{782A4B58-1492-0AE6-9133-0ABABCC457E7}"/>
              </a:ext>
            </a:extLst>
          </p:cNvPr>
          <p:cNvGrpSpPr/>
          <p:nvPr/>
        </p:nvGrpSpPr>
        <p:grpSpPr>
          <a:xfrm>
            <a:off x="3291917" y="2634351"/>
            <a:ext cx="360000" cy="360000"/>
            <a:chOff x="2641600" y="4781551"/>
            <a:chExt cx="1196975" cy="1198563"/>
          </a:xfrm>
          <a:solidFill>
            <a:schemeClr val="bg1"/>
          </a:solidFill>
        </p:grpSpPr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B7423C92-4F16-783B-3B82-30C85DDFA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0" y="5486401"/>
              <a:ext cx="1196975" cy="493713"/>
            </a:xfrm>
            <a:custGeom>
              <a:avLst/>
              <a:gdLst>
                <a:gd name="T0" fmla="*/ 468 w 514"/>
                <a:gd name="T1" fmla="*/ 121 h 212"/>
                <a:gd name="T2" fmla="*/ 426 w 514"/>
                <a:gd name="T3" fmla="*/ 151 h 212"/>
                <a:gd name="T4" fmla="*/ 299 w 514"/>
                <a:gd name="T5" fmla="*/ 151 h 212"/>
                <a:gd name="T6" fmla="*/ 272 w 514"/>
                <a:gd name="T7" fmla="*/ 124 h 212"/>
                <a:gd name="T8" fmla="*/ 272 w 514"/>
                <a:gd name="T9" fmla="*/ 89 h 212"/>
                <a:gd name="T10" fmla="*/ 421 w 514"/>
                <a:gd name="T11" fmla="*/ 0 h 212"/>
                <a:gd name="T12" fmla="*/ 346 w 514"/>
                <a:gd name="T13" fmla="*/ 0 h 212"/>
                <a:gd name="T14" fmla="*/ 257 w 514"/>
                <a:gd name="T15" fmla="*/ 90 h 212"/>
                <a:gd name="T16" fmla="*/ 168 w 514"/>
                <a:gd name="T17" fmla="*/ 0 h 212"/>
                <a:gd name="T18" fmla="*/ 92 w 514"/>
                <a:gd name="T19" fmla="*/ 0 h 212"/>
                <a:gd name="T20" fmla="*/ 242 w 514"/>
                <a:gd name="T21" fmla="*/ 89 h 212"/>
                <a:gd name="T22" fmla="*/ 242 w 514"/>
                <a:gd name="T23" fmla="*/ 124 h 212"/>
                <a:gd name="T24" fmla="*/ 214 w 514"/>
                <a:gd name="T25" fmla="*/ 151 h 212"/>
                <a:gd name="T26" fmla="*/ 89 w 514"/>
                <a:gd name="T27" fmla="*/ 151 h 212"/>
                <a:gd name="T28" fmla="*/ 45 w 514"/>
                <a:gd name="T29" fmla="*/ 121 h 212"/>
                <a:gd name="T30" fmla="*/ 0 w 514"/>
                <a:gd name="T31" fmla="*/ 166 h 212"/>
                <a:gd name="T32" fmla="*/ 45 w 514"/>
                <a:gd name="T33" fmla="*/ 212 h 212"/>
                <a:gd name="T34" fmla="*/ 89 w 514"/>
                <a:gd name="T35" fmla="*/ 182 h 212"/>
                <a:gd name="T36" fmla="*/ 214 w 514"/>
                <a:gd name="T37" fmla="*/ 182 h 212"/>
                <a:gd name="T38" fmla="*/ 257 w 514"/>
                <a:gd name="T39" fmla="*/ 212 h 212"/>
                <a:gd name="T40" fmla="*/ 299 w 514"/>
                <a:gd name="T41" fmla="*/ 182 h 212"/>
                <a:gd name="T42" fmla="*/ 426 w 514"/>
                <a:gd name="T43" fmla="*/ 182 h 212"/>
                <a:gd name="T44" fmla="*/ 468 w 514"/>
                <a:gd name="T45" fmla="*/ 212 h 212"/>
                <a:gd name="T46" fmla="*/ 514 w 514"/>
                <a:gd name="T47" fmla="*/ 166 h 212"/>
                <a:gd name="T48" fmla="*/ 468 w 514"/>
                <a:gd name="T49" fmla="*/ 121 h 212"/>
                <a:gd name="T50" fmla="*/ 468 w 514"/>
                <a:gd name="T51" fmla="*/ 121 h 212"/>
                <a:gd name="T52" fmla="*/ 468 w 514"/>
                <a:gd name="T53" fmla="*/ 1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4" h="212">
                  <a:moveTo>
                    <a:pt x="468" y="121"/>
                  </a:moveTo>
                  <a:cubicBezTo>
                    <a:pt x="449" y="121"/>
                    <a:pt x="432" y="134"/>
                    <a:pt x="426" y="151"/>
                  </a:cubicBezTo>
                  <a:cubicBezTo>
                    <a:pt x="299" y="151"/>
                    <a:pt x="299" y="151"/>
                    <a:pt x="299" y="151"/>
                  </a:cubicBezTo>
                  <a:cubicBezTo>
                    <a:pt x="295" y="139"/>
                    <a:pt x="285" y="129"/>
                    <a:pt x="272" y="124"/>
                  </a:cubicBezTo>
                  <a:cubicBezTo>
                    <a:pt x="272" y="89"/>
                    <a:pt x="272" y="89"/>
                    <a:pt x="272" y="89"/>
                  </a:cubicBezTo>
                  <a:cubicBezTo>
                    <a:pt x="335" y="85"/>
                    <a:pt x="389" y="50"/>
                    <a:pt x="421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27" y="55"/>
                    <a:pt x="295" y="90"/>
                    <a:pt x="257" y="90"/>
                  </a:cubicBezTo>
                  <a:cubicBezTo>
                    <a:pt x="219" y="90"/>
                    <a:pt x="186" y="55"/>
                    <a:pt x="16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4" y="50"/>
                    <a:pt x="179" y="85"/>
                    <a:pt x="242" y="89"/>
                  </a:cubicBezTo>
                  <a:cubicBezTo>
                    <a:pt x="242" y="124"/>
                    <a:pt x="242" y="124"/>
                    <a:pt x="242" y="124"/>
                  </a:cubicBezTo>
                  <a:cubicBezTo>
                    <a:pt x="229" y="129"/>
                    <a:pt x="219" y="139"/>
                    <a:pt x="214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2" y="134"/>
                    <a:pt x="65" y="121"/>
                    <a:pt x="45" y="121"/>
                  </a:cubicBezTo>
                  <a:cubicBezTo>
                    <a:pt x="20" y="121"/>
                    <a:pt x="0" y="142"/>
                    <a:pt x="0" y="166"/>
                  </a:cubicBezTo>
                  <a:cubicBezTo>
                    <a:pt x="0" y="191"/>
                    <a:pt x="20" y="212"/>
                    <a:pt x="45" y="212"/>
                  </a:cubicBezTo>
                  <a:cubicBezTo>
                    <a:pt x="65" y="212"/>
                    <a:pt x="82" y="199"/>
                    <a:pt x="89" y="182"/>
                  </a:cubicBezTo>
                  <a:cubicBezTo>
                    <a:pt x="214" y="182"/>
                    <a:pt x="214" y="182"/>
                    <a:pt x="214" y="182"/>
                  </a:cubicBezTo>
                  <a:cubicBezTo>
                    <a:pt x="221" y="199"/>
                    <a:pt x="237" y="212"/>
                    <a:pt x="257" y="212"/>
                  </a:cubicBezTo>
                  <a:cubicBezTo>
                    <a:pt x="276" y="212"/>
                    <a:pt x="293" y="199"/>
                    <a:pt x="299" y="182"/>
                  </a:cubicBezTo>
                  <a:cubicBezTo>
                    <a:pt x="426" y="182"/>
                    <a:pt x="426" y="182"/>
                    <a:pt x="426" y="182"/>
                  </a:cubicBezTo>
                  <a:cubicBezTo>
                    <a:pt x="432" y="199"/>
                    <a:pt x="449" y="212"/>
                    <a:pt x="468" y="212"/>
                  </a:cubicBezTo>
                  <a:cubicBezTo>
                    <a:pt x="493" y="212"/>
                    <a:pt x="514" y="191"/>
                    <a:pt x="514" y="166"/>
                  </a:cubicBezTo>
                  <a:cubicBezTo>
                    <a:pt x="514" y="142"/>
                    <a:pt x="493" y="121"/>
                    <a:pt x="468" y="121"/>
                  </a:cubicBezTo>
                  <a:close/>
                  <a:moveTo>
                    <a:pt x="468" y="121"/>
                  </a:moveTo>
                  <a:cubicBezTo>
                    <a:pt x="468" y="121"/>
                    <a:pt x="468" y="121"/>
                    <a:pt x="468" y="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F3962FB-685D-0B31-3C83-57979FEAA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013" y="5275263"/>
              <a:ext cx="136525" cy="141288"/>
            </a:xfrm>
            <a:custGeom>
              <a:avLst/>
              <a:gdLst>
                <a:gd name="T0" fmla="*/ 0 w 59"/>
                <a:gd name="T1" fmla="*/ 0 h 60"/>
                <a:gd name="T2" fmla="*/ 0 w 59"/>
                <a:gd name="T3" fmla="*/ 60 h 60"/>
                <a:gd name="T4" fmla="*/ 51 w 59"/>
                <a:gd name="T5" fmla="*/ 60 h 60"/>
                <a:gd name="T6" fmla="*/ 59 w 59"/>
                <a:gd name="T7" fmla="*/ 0 h 60"/>
                <a:gd name="T8" fmla="*/ 0 w 59"/>
                <a:gd name="T9" fmla="*/ 0 h 60"/>
                <a:gd name="T10" fmla="*/ 0 w 59"/>
                <a:gd name="T11" fmla="*/ 0 h 60"/>
                <a:gd name="T12" fmla="*/ 0 w 5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42"/>
                    <a:pt x="58" y="22"/>
                    <a:pt x="5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3BE2E9A0-A134-7B45-4B00-FA648DE14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013" y="5486401"/>
              <a:ext cx="95250" cy="130175"/>
            </a:xfrm>
            <a:custGeom>
              <a:avLst/>
              <a:gdLst>
                <a:gd name="T0" fmla="*/ 0 w 41"/>
                <a:gd name="T1" fmla="*/ 0 h 56"/>
                <a:gd name="T2" fmla="*/ 0 w 41"/>
                <a:gd name="T3" fmla="*/ 56 h 56"/>
                <a:gd name="T4" fmla="*/ 41 w 41"/>
                <a:gd name="T5" fmla="*/ 0 h 56"/>
                <a:gd name="T6" fmla="*/ 0 w 41"/>
                <a:gd name="T7" fmla="*/ 0 h 56"/>
                <a:gd name="T8" fmla="*/ 0 w 41"/>
                <a:gd name="T9" fmla="*/ 0 h 56"/>
                <a:gd name="T10" fmla="*/ 0 w 4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5" y="48"/>
                    <a:pt x="30" y="28"/>
                    <a:pt x="41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id="{E26CB571-6C7A-2EC8-67E3-5FCE04280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4781551"/>
              <a:ext cx="384175" cy="209550"/>
            </a:xfrm>
            <a:custGeom>
              <a:avLst/>
              <a:gdLst>
                <a:gd name="T0" fmla="*/ 0 w 165"/>
                <a:gd name="T1" fmla="*/ 90 h 90"/>
                <a:gd name="T2" fmla="*/ 76 w 165"/>
                <a:gd name="T3" fmla="*/ 90 h 90"/>
                <a:gd name="T4" fmla="*/ 165 w 165"/>
                <a:gd name="T5" fmla="*/ 0 h 90"/>
                <a:gd name="T6" fmla="*/ 0 w 165"/>
                <a:gd name="T7" fmla="*/ 90 h 90"/>
                <a:gd name="T8" fmla="*/ 0 w 165"/>
                <a:gd name="T9" fmla="*/ 90 h 90"/>
                <a:gd name="T10" fmla="*/ 0 w 165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90">
                  <a:moveTo>
                    <a:pt x="0" y="90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94" y="36"/>
                    <a:pt x="127" y="0"/>
                    <a:pt x="165" y="0"/>
                  </a:cubicBezTo>
                  <a:cubicBezTo>
                    <a:pt x="96" y="0"/>
                    <a:pt x="35" y="36"/>
                    <a:pt x="0" y="90"/>
                  </a:cubicBezTo>
                  <a:close/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98BFBF10-5701-FBCD-586F-BA2852B40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013" y="4860926"/>
              <a:ext cx="95250" cy="130175"/>
            </a:xfrm>
            <a:custGeom>
              <a:avLst/>
              <a:gdLst>
                <a:gd name="T0" fmla="*/ 0 w 41"/>
                <a:gd name="T1" fmla="*/ 0 h 56"/>
                <a:gd name="T2" fmla="*/ 0 w 41"/>
                <a:gd name="T3" fmla="*/ 56 h 56"/>
                <a:gd name="T4" fmla="*/ 41 w 41"/>
                <a:gd name="T5" fmla="*/ 56 h 56"/>
                <a:gd name="T6" fmla="*/ 0 w 41"/>
                <a:gd name="T7" fmla="*/ 0 h 56"/>
                <a:gd name="T8" fmla="*/ 0 w 41"/>
                <a:gd name="T9" fmla="*/ 0 h 56"/>
                <a:gd name="T10" fmla="*/ 0 w 4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0" y="28"/>
                    <a:pt x="15" y="8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47FB0A4C-F3D5-9DAC-0393-1A1C8E1D0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088" y="4781551"/>
              <a:ext cx="382588" cy="209550"/>
            </a:xfrm>
            <a:custGeom>
              <a:avLst/>
              <a:gdLst>
                <a:gd name="T0" fmla="*/ 0 w 164"/>
                <a:gd name="T1" fmla="*/ 0 h 90"/>
                <a:gd name="T2" fmla="*/ 89 w 164"/>
                <a:gd name="T3" fmla="*/ 90 h 90"/>
                <a:gd name="T4" fmla="*/ 164 w 164"/>
                <a:gd name="T5" fmla="*/ 90 h 90"/>
                <a:gd name="T6" fmla="*/ 0 w 164"/>
                <a:gd name="T7" fmla="*/ 0 h 90"/>
                <a:gd name="T8" fmla="*/ 0 w 164"/>
                <a:gd name="T9" fmla="*/ 0 h 90"/>
                <a:gd name="T10" fmla="*/ 0 w 164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0">
                  <a:moveTo>
                    <a:pt x="0" y="0"/>
                  </a:moveTo>
                  <a:cubicBezTo>
                    <a:pt x="38" y="0"/>
                    <a:pt x="70" y="36"/>
                    <a:pt x="89" y="90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30" y="36"/>
                    <a:pt x="69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AF4E9A13-7068-DE5D-45E7-4AB157CCF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5275263"/>
              <a:ext cx="228600" cy="141288"/>
            </a:xfrm>
            <a:custGeom>
              <a:avLst/>
              <a:gdLst>
                <a:gd name="T0" fmla="*/ 8 w 98"/>
                <a:gd name="T1" fmla="*/ 0 h 60"/>
                <a:gd name="T2" fmla="*/ 0 w 98"/>
                <a:gd name="T3" fmla="*/ 60 h 60"/>
                <a:gd name="T4" fmla="*/ 83 w 98"/>
                <a:gd name="T5" fmla="*/ 60 h 60"/>
                <a:gd name="T6" fmla="*/ 98 w 98"/>
                <a:gd name="T7" fmla="*/ 0 h 60"/>
                <a:gd name="T8" fmla="*/ 8 w 98"/>
                <a:gd name="T9" fmla="*/ 0 h 60"/>
                <a:gd name="T10" fmla="*/ 8 w 98"/>
                <a:gd name="T11" fmla="*/ 0 h 60"/>
                <a:gd name="T12" fmla="*/ 8 w 9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0">
                  <a:moveTo>
                    <a:pt x="8" y="0"/>
                  </a:moveTo>
                  <a:cubicBezTo>
                    <a:pt x="7" y="21"/>
                    <a:pt x="4" y="41"/>
                    <a:pt x="0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91" y="41"/>
                    <a:pt x="96" y="21"/>
                    <a:pt x="98" y="0"/>
                  </a:cubicBezTo>
                  <a:lnTo>
                    <a:pt x="8" y="0"/>
                  </a:ln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586FAFA7-497F-8000-603E-3B64A183B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5060951"/>
              <a:ext cx="228600" cy="144463"/>
            </a:xfrm>
            <a:custGeom>
              <a:avLst/>
              <a:gdLst>
                <a:gd name="T0" fmla="*/ 83 w 98"/>
                <a:gd name="T1" fmla="*/ 0 h 62"/>
                <a:gd name="T2" fmla="*/ 0 w 98"/>
                <a:gd name="T3" fmla="*/ 0 h 62"/>
                <a:gd name="T4" fmla="*/ 8 w 98"/>
                <a:gd name="T5" fmla="*/ 62 h 62"/>
                <a:gd name="T6" fmla="*/ 98 w 98"/>
                <a:gd name="T7" fmla="*/ 62 h 62"/>
                <a:gd name="T8" fmla="*/ 83 w 98"/>
                <a:gd name="T9" fmla="*/ 0 h 62"/>
                <a:gd name="T10" fmla="*/ 83 w 98"/>
                <a:gd name="T11" fmla="*/ 0 h 62"/>
                <a:gd name="T12" fmla="*/ 83 w 98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62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9"/>
                    <a:pt x="7" y="40"/>
                    <a:pt x="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6" y="40"/>
                    <a:pt x="91" y="19"/>
                    <a:pt x="83" y="0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88">
              <a:extLst>
                <a:ext uri="{FF2B5EF4-FFF2-40B4-BE49-F238E27FC236}">
                  <a16:creationId xmlns:a16="http://schemas.microsoft.com/office/drawing/2014/main" id="{870B9BE9-AB77-EC95-65BF-7D69637AD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013" y="5060951"/>
              <a:ext cx="136525" cy="144463"/>
            </a:xfrm>
            <a:custGeom>
              <a:avLst/>
              <a:gdLst>
                <a:gd name="T0" fmla="*/ 51 w 59"/>
                <a:gd name="T1" fmla="*/ 0 h 62"/>
                <a:gd name="T2" fmla="*/ 0 w 59"/>
                <a:gd name="T3" fmla="*/ 0 h 62"/>
                <a:gd name="T4" fmla="*/ 0 w 59"/>
                <a:gd name="T5" fmla="*/ 62 h 62"/>
                <a:gd name="T6" fmla="*/ 59 w 59"/>
                <a:gd name="T7" fmla="*/ 62 h 62"/>
                <a:gd name="T8" fmla="*/ 51 w 59"/>
                <a:gd name="T9" fmla="*/ 0 h 62"/>
                <a:gd name="T10" fmla="*/ 51 w 59"/>
                <a:gd name="T11" fmla="*/ 0 h 62"/>
                <a:gd name="T12" fmla="*/ 51 w 5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40"/>
                    <a:pt x="55" y="18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9">
              <a:extLst>
                <a:ext uri="{FF2B5EF4-FFF2-40B4-BE49-F238E27FC236}">
                  <a16:creationId xmlns:a16="http://schemas.microsoft.com/office/drawing/2014/main" id="{4B9FC8AC-BA19-4C93-E0CC-5AB3EE154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063" y="5060951"/>
              <a:ext cx="225425" cy="144463"/>
            </a:xfrm>
            <a:custGeom>
              <a:avLst/>
              <a:gdLst>
                <a:gd name="T0" fmla="*/ 14 w 97"/>
                <a:gd name="T1" fmla="*/ 0 h 62"/>
                <a:gd name="T2" fmla="*/ 0 w 97"/>
                <a:gd name="T3" fmla="*/ 62 h 62"/>
                <a:gd name="T4" fmla="*/ 90 w 97"/>
                <a:gd name="T5" fmla="*/ 62 h 62"/>
                <a:gd name="T6" fmla="*/ 97 w 97"/>
                <a:gd name="T7" fmla="*/ 0 h 62"/>
                <a:gd name="T8" fmla="*/ 14 w 97"/>
                <a:gd name="T9" fmla="*/ 0 h 62"/>
                <a:gd name="T10" fmla="*/ 14 w 97"/>
                <a:gd name="T11" fmla="*/ 0 h 62"/>
                <a:gd name="T12" fmla="*/ 14 w 9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2">
                  <a:moveTo>
                    <a:pt x="14" y="0"/>
                  </a:moveTo>
                  <a:cubicBezTo>
                    <a:pt x="6" y="19"/>
                    <a:pt x="2" y="40"/>
                    <a:pt x="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1" y="40"/>
                    <a:pt x="93" y="19"/>
                    <a:pt x="97" y="0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90">
              <a:extLst>
                <a:ext uri="{FF2B5EF4-FFF2-40B4-BE49-F238E27FC236}">
                  <a16:creationId xmlns:a16="http://schemas.microsoft.com/office/drawing/2014/main" id="{1479874A-2DC5-46A4-BBDF-6D323D744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063" y="5275263"/>
              <a:ext cx="225425" cy="141288"/>
            </a:xfrm>
            <a:custGeom>
              <a:avLst/>
              <a:gdLst>
                <a:gd name="T0" fmla="*/ 90 w 97"/>
                <a:gd name="T1" fmla="*/ 0 h 60"/>
                <a:gd name="T2" fmla="*/ 0 w 97"/>
                <a:gd name="T3" fmla="*/ 0 h 60"/>
                <a:gd name="T4" fmla="*/ 14 w 97"/>
                <a:gd name="T5" fmla="*/ 60 h 60"/>
                <a:gd name="T6" fmla="*/ 97 w 97"/>
                <a:gd name="T7" fmla="*/ 60 h 60"/>
                <a:gd name="T8" fmla="*/ 90 w 97"/>
                <a:gd name="T9" fmla="*/ 0 h 60"/>
                <a:gd name="T10" fmla="*/ 90 w 97"/>
                <a:gd name="T11" fmla="*/ 0 h 60"/>
                <a:gd name="T12" fmla="*/ 90 w 9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0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1"/>
                    <a:pt x="7" y="41"/>
                    <a:pt x="14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3" y="41"/>
                    <a:pt x="91" y="21"/>
                    <a:pt x="90" y="0"/>
                  </a:cubicBezTo>
                  <a:close/>
                  <a:moveTo>
                    <a:pt x="90" y="0"/>
                  </a:move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91">
              <a:extLst>
                <a:ext uri="{FF2B5EF4-FFF2-40B4-BE49-F238E27FC236}">
                  <a16:creationId xmlns:a16="http://schemas.microsoft.com/office/drawing/2014/main" id="{0AD12424-70C5-0D98-FCC6-918EFA6F5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8" y="5486401"/>
              <a:ext cx="98425" cy="130175"/>
            </a:xfrm>
            <a:custGeom>
              <a:avLst/>
              <a:gdLst>
                <a:gd name="T0" fmla="*/ 0 w 42"/>
                <a:gd name="T1" fmla="*/ 0 h 56"/>
                <a:gd name="T2" fmla="*/ 42 w 42"/>
                <a:gd name="T3" fmla="*/ 56 h 56"/>
                <a:gd name="T4" fmla="*/ 42 w 42"/>
                <a:gd name="T5" fmla="*/ 0 h 56"/>
                <a:gd name="T6" fmla="*/ 0 w 42"/>
                <a:gd name="T7" fmla="*/ 0 h 56"/>
                <a:gd name="T8" fmla="*/ 0 w 42"/>
                <a:gd name="T9" fmla="*/ 0 h 56"/>
                <a:gd name="T10" fmla="*/ 0 w 4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6">
                  <a:moveTo>
                    <a:pt x="0" y="0"/>
                  </a:moveTo>
                  <a:cubicBezTo>
                    <a:pt x="11" y="28"/>
                    <a:pt x="26" y="48"/>
                    <a:pt x="42" y="56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92">
              <a:extLst>
                <a:ext uri="{FF2B5EF4-FFF2-40B4-BE49-F238E27FC236}">
                  <a16:creationId xmlns:a16="http://schemas.microsoft.com/office/drawing/2014/main" id="{9E3EB0B7-4C50-29F5-0118-837B7F0CB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5463" y="5275263"/>
              <a:ext cx="139700" cy="141288"/>
            </a:xfrm>
            <a:custGeom>
              <a:avLst/>
              <a:gdLst>
                <a:gd name="T0" fmla="*/ 0 w 60"/>
                <a:gd name="T1" fmla="*/ 0 h 60"/>
                <a:gd name="T2" fmla="*/ 9 w 60"/>
                <a:gd name="T3" fmla="*/ 60 h 60"/>
                <a:gd name="T4" fmla="*/ 60 w 60"/>
                <a:gd name="T5" fmla="*/ 60 h 60"/>
                <a:gd name="T6" fmla="*/ 60 w 60"/>
                <a:gd name="T7" fmla="*/ 0 h 60"/>
                <a:gd name="T8" fmla="*/ 0 w 60"/>
                <a:gd name="T9" fmla="*/ 0 h 60"/>
                <a:gd name="T10" fmla="*/ 0 w 60"/>
                <a:gd name="T11" fmla="*/ 0 h 60"/>
                <a:gd name="T12" fmla="*/ 0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cubicBezTo>
                    <a:pt x="1" y="22"/>
                    <a:pt x="4" y="42"/>
                    <a:pt x="9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93">
              <a:extLst>
                <a:ext uri="{FF2B5EF4-FFF2-40B4-BE49-F238E27FC236}">
                  <a16:creationId xmlns:a16="http://schemas.microsoft.com/office/drawing/2014/main" id="{6A957B28-4600-870C-399A-6D859B3A4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5463" y="5060951"/>
              <a:ext cx="139700" cy="144463"/>
            </a:xfrm>
            <a:custGeom>
              <a:avLst/>
              <a:gdLst>
                <a:gd name="T0" fmla="*/ 9 w 60"/>
                <a:gd name="T1" fmla="*/ 0 h 62"/>
                <a:gd name="T2" fmla="*/ 0 w 60"/>
                <a:gd name="T3" fmla="*/ 62 h 62"/>
                <a:gd name="T4" fmla="*/ 60 w 60"/>
                <a:gd name="T5" fmla="*/ 62 h 62"/>
                <a:gd name="T6" fmla="*/ 60 w 60"/>
                <a:gd name="T7" fmla="*/ 0 h 62"/>
                <a:gd name="T8" fmla="*/ 9 w 60"/>
                <a:gd name="T9" fmla="*/ 0 h 62"/>
                <a:gd name="T10" fmla="*/ 9 w 60"/>
                <a:gd name="T11" fmla="*/ 0 h 62"/>
                <a:gd name="T12" fmla="*/ 9 w 6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9" y="0"/>
                  </a:moveTo>
                  <a:cubicBezTo>
                    <a:pt x="4" y="18"/>
                    <a:pt x="1" y="40"/>
                    <a:pt x="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9" y="0"/>
                  </a:ln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94">
              <a:extLst>
                <a:ext uri="{FF2B5EF4-FFF2-40B4-BE49-F238E27FC236}">
                  <a16:creationId xmlns:a16="http://schemas.microsoft.com/office/drawing/2014/main" id="{5693667C-C5A6-C518-9080-95AD34EBC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738" y="4860926"/>
              <a:ext cx="98425" cy="130175"/>
            </a:xfrm>
            <a:custGeom>
              <a:avLst/>
              <a:gdLst>
                <a:gd name="T0" fmla="*/ 0 w 42"/>
                <a:gd name="T1" fmla="*/ 56 h 56"/>
                <a:gd name="T2" fmla="*/ 42 w 42"/>
                <a:gd name="T3" fmla="*/ 56 h 56"/>
                <a:gd name="T4" fmla="*/ 42 w 42"/>
                <a:gd name="T5" fmla="*/ 0 h 56"/>
                <a:gd name="T6" fmla="*/ 0 w 42"/>
                <a:gd name="T7" fmla="*/ 56 h 56"/>
                <a:gd name="T8" fmla="*/ 0 w 42"/>
                <a:gd name="T9" fmla="*/ 56 h 56"/>
                <a:gd name="T10" fmla="*/ 0 w 4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6">
                  <a:moveTo>
                    <a:pt x="0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6" y="8"/>
                    <a:pt x="11" y="28"/>
                    <a:pt x="0" y="56"/>
                  </a:cubicBezTo>
                  <a:close/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1" name="Text Placeholder 9">
            <a:extLst>
              <a:ext uri="{FF2B5EF4-FFF2-40B4-BE49-F238E27FC236}">
                <a16:creationId xmlns:a16="http://schemas.microsoft.com/office/drawing/2014/main" id="{6A4BEE7C-A3C6-54A0-15FA-6E74E36C379E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Cultura de Segurança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112" name="Conexão reta 111">
            <a:extLst>
              <a:ext uri="{FF2B5EF4-FFF2-40B4-BE49-F238E27FC236}">
                <a16:creationId xmlns:a16="http://schemas.microsoft.com/office/drawing/2014/main" id="{D5C8C23F-4419-7D3B-BE52-49D6AA57C2BD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D2F6E7F-3A1D-C0BD-324A-62D5C623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Entrepreneurial activities differ substantially depending on the type of organization"/>
          <p:cNvSpPr txBox="1"/>
          <p:nvPr/>
        </p:nvSpPr>
        <p:spPr>
          <a:xfrm>
            <a:off x="760230" y="1592969"/>
            <a:ext cx="3157218" cy="2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6889" rIns="16889">
            <a:spAutoFit/>
          </a:bodyPr>
          <a:lstStyle>
            <a:lvl1pPr algn="ctr">
              <a:lnSpc>
                <a:spcPct val="150000"/>
              </a:lnSpc>
              <a:defRPr sz="2400" spc="300"/>
            </a:lvl1pPr>
          </a:lstStyle>
          <a:p>
            <a:endParaRPr sz="887" dirty="0"/>
          </a:p>
        </p:txBody>
      </p:sp>
      <p:sp>
        <p:nvSpPr>
          <p:cNvPr id="284" name="Line"/>
          <p:cNvSpPr/>
          <p:nvPr/>
        </p:nvSpPr>
        <p:spPr>
          <a:xfrm flipH="1">
            <a:off x="4727563" y="360261"/>
            <a:ext cx="0" cy="1889693"/>
          </a:xfrm>
          <a:prstGeom prst="line">
            <a:avLst/>
          </a:prstGeom>
          <a:ln w="6350">
            <a:solidFill>
              <a:srgbClr val="7F7F7F"/>
            </a:solidFill>
            <a:miter/>
          </a:ln>
        </p:spPr>
        <p:txBody>
          <a:bodyPr lIns="16889" rIns="16889"/>
          <a:lstStyle/>
          <a:p>
            <a:endParaRPr sz="553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F2F584-107F-DB99-B971-49CA1459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352" y="49944"/>
            <a:ext cx="1645920" cy="888012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52023A7-2D6A-56A0-0E09-92CBA559EED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Agenda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t-PT" sz="1800" dirty="0">
                <a:latin typeface="+mn-lt"/>
              </a:rPr>
              <a:t>por Unidade Orgânica</a:t>
            </a:r>
          </a:p>
          <a:p>
            <a:pPr>
              <a:spcBef>
                <a:spcPct val="50000"/>
              </a:spcBef>
            </a:pPr>
            <a:endParaRPr lang="pt-PT" sz="1800" dirty="0">
              <a:latin typeface="+mn-lt"/>
            </a:endParaRP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4C5BF96-84C9-29E4-06BF-A06695D91AFD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CFD24A-F23A-6216-749B-425B1E3D923F}"/>
              </a:ext>
            </a:extLst>
          </p:cNvPr>
          <p:cNvSpPr txBox="1"/>
          <p:nvPr/>
        </p:nvSpPr>
        <p:spPr>
          <a:xfrm>
            <a:off x="136015" y="560151"/>
            <a:ext cx="4572000" cy="5206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Objetivos da Formação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Enquadramento Jurídico e Regulamentar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Conceitos Básicos – </a:t>
            </a:r>
            <a:r>
              <a:rPr lang="pt-PT" sz="1600" b="1" dirty="0" err="1"/>
              <a:t>Malware</a:t>
            </a:r>
            <a:r>
              <a:rPr lang="pt-PT" sz="1600" b="1" dirty="0"/>
              <a:t> e Ciberataques 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 err="1"/>
              <a:t>Phishing</a:t>
            </a:r>
            <a:r>
              <a:rPr lang="pt-PT" sz="1600" b="1" dirty="0"/>
              <a:t> – Como identificar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Navegação Segura na Web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Atualizações e Segurança de Software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Redes Sociais e Privacidade Online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Segurança Fora do Escritório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Proteção de Conta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Backup de Dados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Cultura de Segurança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Q&amp;A</a:t>
            </a:r>
          </a:p>
          <a:p>
            <a:pPr marL="342900" indent="-34290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pPr algn="l" rtl="0" fontAlgn="base">
              <a:spcBef>
                <a:spcPts val="400"/>
              </a:spcBef>
              <a:spcAft>
                <a:spcPts val="600"/>
              </a:spcAft>
            </a:pPr>
            <a:endParaRPr lang="pt-PT" sz="1600" b="0" i="0" u="none" strike="noStrike" spc="0" dirty="0">
              <a:effectLst/>
            </a:endParaRPr>
          </a:p>
        </p:txBody>
      </p:sp>
      <p:sp>
        <p:nvSpPr>
          <p:cNvPr id="8" name="Rounded Rectangle 101">
            <a:extLst>
              <a:ext uri="{FF2B5EF4-FFF2-40B4-BE49-F238E27FC236}">
                <a16:creationId xmlns:a16="http://schemas.microsoft.com/office/drawing/2014/main" id="{33D67D3F-FA3B-E9E6-47D8-EA2AEAC7B778}"/>
              </a:ext>
            </a:extLst>
          </p:cNvPr>
          <p:cNvSpPr/>
          <p:nvPr/>
        </p:nvSpPr>
        <p:spPr>
          <a:xfrm>
            <a:off x="5232286" y="1564754"/>
            <a:ext cx="3151956" cy="1848260"/>
          </a:xfrm>
          <a:prstGeom prst="roundRect">
            <a:avLst>
              <a:gd name="adj" fmla="val 3696"/>
            </a:avLst>
          </a:prstGeom>
          <a:ln>
            <a:noFill/>
          </a:ln>
          <a:effectLst>
            <a:outerShdw blurRad="6350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102">
            <a:extLst>
              <a:ext uri="{FF2B5EF4-FFF2-40B4-BE49-F238E27FC236}">
                <a16:creationId xmlns:a16="http://schemas.microsoft.com/office/drawing/2014/main" id="{9907F5B2-7ACA-8664-2626-77A9758449A0}"/>
              </a:ext>
            </a:extLst>
          </p:cNvPr>
          <p:cNvSpPr/>
          <p:nvPr/>
        </p:nvSpPr>
        <p:spPr>
          <a:xfrm>
            <a:off x="4839156" y="4200953"/>
            <a:ext cx="3637505" cy="123605"/>
          </a:xfrm>
          <a:prstGeom prst="roundRect">
            <a:avLst>
              <a:gd name="adj" fmla="val 3696"/>
            </a:avLst>
          </a:prstGeom>
          <a:ln>
            <a:noFill/>
          </a:ln>
          <a:effectLst>
            <a:outerShdw blurRad="6350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100">
            <a:extLst>
              <a:ext uri="{FF2B5EF4-FFF2-40B4-BE49-F238E27FC236}">
                <a16:creationId xmlns:a16="http://schemas.microsoft.com/office/drawing/2014/main" id="{9E36843F-91EF-C4AC-DF3C-CDDD83277D8F}"/>
              </a:ext>
            </a:extLst>
          </p:cNvPr>
          <p:cNvSpPr/>
          <p:nvPr/>
        </p:nvSpPr>
        <p:spPr>
          <a:xfrm>
            <a:off x="4797295" y="4130025"/>
            <a:ext cx="3733358" cy="266480"/>
          </a:xfrm>
          <a:prstGeom prst="roundRect">
            <a:avLst/>
          </a:prstGeom>
          <a:solidFill>
            <a:srgbClr val="26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447B714-7380-2F0A-6D2E-35B06D3E7FCD}"/>
              </a:ext>
            </a:extLst>
          </p:cNvPr>
          <p:cNvSpPr>
            <a:spLocks/>
          </p:cNvSpPr>
          <p:nvPr/>
        </p:nvSpPr>
        <p:spPr bwMode="auto">
          <a:xfrm>
            <a:off x="6484770" y="3453352"/>
            <a:ext cx="662537" cy="548855"/>
          </a:xfrm>
          <a:custGeom>
            <a:avLst/>
            <a:gdLst>
              <a:gd name="T0" fmla="*/ 86 w 914"/>
              <a:gd name="T1" fmla="*/ 0 h 757"/>
              <a:gd name="T2" fmla="*/ 0 w 914"/>
              <a:gd name="T3" fmla="*/ 757 h 757"/>
              <a:gd name="T4" fmla="*/ 914 w 914"/>
              <a:gd name="T5" fmla="*/ 757 h 757"/>
              <a:gd name="T6" fmla="*/ 789 w 914"/>
              <a:gd name="T7" fmla="*/ 0 h 757"/>
              <a:gd name="T8" fmla="*/ 86 w 914"/>
              <a:gd name="T9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" h="757">
                <a:moveTo>
                  <a:pt x="86" y="0"/>
                </a:moveTo>
                <a:cubicBezTo>
                  <a:pt x="86" y="0"/>
                  <a:pt x="140" y="213"/>
                  <a:pt x="0" y="757"/>
                </a:cubicBezTo>
                <a:cubicBezTo>
                  <a:pt x="914" y="757"/>
                  <a:pt x="914" y="757"/>
                  <a:pt x="914" y="757"/>
                </a:cubicBezTo>
                <a:cubicBezTo>
                  <a:pt x="914" y="757"/>
                  <a:pt x="750" y="543"/>
                  <a:pt x="789" y="0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6AFD140-7095-E90E-BADB-0DCDDE878F62}"/>
              </a:ext>
            </a:extLst>
          </p:cNvPr>
          <p:cNvSpPr>
            <a:spLocks/>
          </p:cNvSpPr>
          <p:nvPr/>
        </p:nvSpPr>
        <p:spPr bwMode="auto">
          <a:xfrm>
            <a:off x="6547112" y="3453352"/>
            <a:ext cx="509433" cy="224615"/>
          </a:xfrm>
          <a:custGeom>
            <a:avLst/>
            <a:gdLst>
              <a:gd name="T0" fmla="*/ 10 w 703"/>
              <a:gd name="T1" fmla="*/ 167 h 310"/>
              <a:gd name="T2" fmla="*/ 702 w 703"/>
              <a:gd name="T3" fmla="*/ 310 h 310"/>
              <a:gd name="T4" fmla="*/ 703 w 703"/>
              <a:gd name="T5" fmla="*/ 0 h 310"/>
              <a:gd name="T6" fmla="*/ 0 w 703"/>
              <a:gd name="T7" fmla="*/ 0 h 310"/>
              <a:gd name="T8" fmla="*/ 0 w 703"/>
              <a:gd name="T9" fmla="*/ 0 h 310"/>
              <a:gd name="T10" fmla="*/ 10 w 703"/>
              <a:gd name="T11" fmla="*/ 167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3" h="310">
                <a:moveTo>
                  <a:pt x="10" y="167"/>
                </a:moveTo>
                <a:cubicBezTo>
                  <a:pt x="702" y="310"/>
                  <a:pt x="702" y="310"/>
                  <a:pt x="702" y="310"/>
                </a:cubicBezTo>
                <a:cubicBezTo>
                  <a:pt x="699" y="218"/>
                  <a:pt x="692" y="105"/>
                  <a:pt x="7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0" y="52"/>
                  <a:pt x="10" y="167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87A1D99-3B34-4E9C-4F94-6AF16BF136DB}"/>
              </a:ext>
            </a:extLst>
          </p:cNvPr>
          <p:cNvSpPr>
            <a:spLocks/>
          </p:cNvSpPr>
          <p:nvPr/>
        </p:nvSpPr>
        <p:spPr bwMode="auto">
          <a:xfrm>
            <a:off x="5155416" y="1490187"/>
            <a:ext cx="3321245" cy="2020312"/>
          </a:xfrm>
          <a:custGeom>
            <a:avLst/>
            <a:gdLst>
              <a:gd name="T0" fmla="*/ 4486 w 4582"/>
              <a:gd name="T1" fmla="*/ 2787 h 2787"/>
              <a:gd name="T2" fmla="*/ 96 w 4582"/>
              <a:gd name="T3" fmla="*/ 2787 h 2787"/>
              <a:gd name="T4" fmla="*/ 0 w 4582"/>
              <a:gd name="T5" fmla="*/ 2691 h 2787"/>
              <a:gd name="T6" fmla="*/ 0 w 4582"/>
              <a:gd name="T7" fmla="*/ 128 h 2787"/>
              <a:gd name="T8" fmla="*/ 127 w 4582"/>
              <a:gd name="T9" fmla="*/ 0 h 2787"/>
              <a:gd name="T10" fmla="*/ 4493 w 4582"/>
              <a:gd name="T11" fmla="*/ 0 h 2787"/>
              <a:gd name="T12" fmla="*/ 4582 w 4582"/>
              <a:gd name="T13" fmla="*/ 89 h 2787"/>
              <a:gd name="T14" fmla="*/ 4582 w 4582"/>
              <a:gd name="T15" fmla="*/ 2691 h 2787"/>
              <a:gd name="T16" fmla="*/ 4486 w 4582"/>
              <a:gd name="T17" fmla="*/ 2787 h 2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2" h="2787">
                <a:moveTo>
                  <a:pt x="4486" y="2787"/>
                </a:moveTo>
                <a:cubicBezTo>
                  <a:pt x="96" y="2787"/>
                  <a:pt x="96" y="2787"/>
                  <a:pt x="96" y="2787"/>
                </a:cubicBezTo>
                <a:cubicBezTo>
                  <a:pt x="42" y="2787"/>
                  <a:pt x="0" y="2744"/>
                  <a:pt x="0" y="2691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57"/>
                  <a:pt x="57" y="0"/>
                  <a:pt x="127" y="0"/>
                </a:cubicBezTo>
                <a:cubicBezTo>
                  <a:pt x="4493" y="0"/>
                  <a:pt x="4493" y="0"/>
                  <a:pt x="4493" y="0"/>
                </a:cubicBezTo>
                <a:cubicBezTo>
                  <a:pt x="4542" y="0"/>
                  <a:pt x="4582" y="40"/>
                  <a:pt x="4582" y="89"/>
                </a:cubicBezTo>
                <a:cubicBezTo>
                  <a:pt x="4582" y="2691"/>
                  <a:pt x="4582" y="2691"/>
                  <a:pt x="4582" y="2691"/>
                </a:cubicBezTo>
                <a:cubicBezTo>
                  <a:pt x="4582" y="2744"/>
                  <a:pt x="4539" y="2787"/>
                  <a:pt x="4486" y="27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0F5221A4-1333-E34F-9830-AF4FEB1CDA18}"/>
              </a:ext>
            </a:extLst>
          </p:cNvPr>
          <p:cNvSpPr>
            <a:spLocks/>
          </p:cNvSpPr>
          <p:nvPr/>
        </p:nvSpPr>
        <p:spPr bwMode="auto">
          <a:xfrm>
            <a:off x="5155416" y="1608453"/>
            <a:ext cx="3321245" cy="1643204"/>
          </a:xfrm>
          <a:custGeom>
            <a:avLst/>
            <a:gdLst>
              <a:gd name="T0" fmla="*/ 4579 w 4582"/>
              <a:gd name="T1" fmla="*/ 2267 h 2267"/>
              <a:gd name="T2" fmla="*/ 2 w 4582"/>
              <a:gd name="T3" fmla="*/ 2267 h 2267"/>
              <a:gd name="T4" fmla="*/ 0 w 4582"/>
              <a:gd name="T5" fmla="*/ 2264 h 2267"/>
              <a:gd name="T6" fmla="*/ 0 w 4582"/>
              <a:gd name="T7" fmla="*/ 2 h 2267"/>
              <a:gd name="T8" fmla="*/ 2 w 4582"/>
              <a:gd name="T9" fmla="*/ 0 h 2267"/>
              <a:gd name="T10" fmla="*/ 4579 w 4582"/>
              <a:gd name="T11" fmla="*/ 0 h 2267"/>
              <a:gd name="T12" fmla="*/ 4582 w 4582"/>
              <a:gd name="T13" fmla="*/ 2 h 2267"/>
              <a:gd name="T14" fmla="*/ 4582 w 4582"/>
              <a:gd name="T15" fmla="*/ 2264 h 2267"/>
              <a:gd name="T16" fmla="*/ 4579 w 4582"/>
              <a:gd name="T17" fmla="*/ 2267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2" h="2267">
                <a:moveTo>
                  <a:pt x="4579" y="2267"/>
                </a:moveTo>
                <a:cubicBezTo>
                  <a:pt x="2" y="2267"/>
                  <a:pt x="2" y="2267"/>
                  <a:pt x="2" y="2267"/>
                </a:cubicBezTo>
                <a:cubicBezTo>
                  <a:pt x="1" y="2267"/>
                  <a:pt x="0" y="2266"/>
                  <a:pt x="0" y="22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79" y="0"/>
                  <a:pt x="4579" y="0"/>
                  <a:pt x="4579" y="0"/>
                </a:cubicBezTo>
                <a:cubicBezTo>
                  <a:pt x="4581" y="0"/>
                  <a:pt x="4582" y="1"/>
                  <a:pt x="4582" y="2"/>
                </a:cubicBezTo>
                <a:cubicBezTo>
                  <a:pt x="4582" y="2264"/>
                  <a:pt x="4582" y="2264"/>
                  <a:pt x="4582" y="2264"/>
                </a:cubicBezTo>
                <a:cubicBezTo>
                  <a:pt x="4582" y="2266"/>
                  <a:pt x="4581" y="2267"/>
                  <a:pt x="4579" y="2267"/>
                </a:cubicBezTo>
                <a:close/>
              </a:path>
            </a:pathLst>
          </a:custGeom>
          <a:solidFill>
            <a:srgbClr val="6BA3D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15" name="Group 57">
            <a:extLst>
              <a:ext uri="{FF2B5EF4-FFF2-40B4-BE49-F238E27FC236}">
                <a16:creationId xmlns:a16="http://schemas.microsoft.com/office/drawing/2014/main" id="{2E8633F7-DD24-FD56-811B-912810A233EC}"/>
              </a:ext>
            </a:extLst>
          </p:cNvPr>
          <p:cNvGrpSpPr/>
          <p:nvPr/>
        </p:nvGrpSpPr>
        <p:grpSpPr>
          <a:xfrm>
            <a:off x="5940514" y="2035708"/>
            <a:ext cx="1968075" cy="788693"/>
            <a:chOff x="-9421813" y="-4059238"/>
            <a:chExt cx="3414713" cy="1368425"/>
          </a:xfrm>
        </p:grpSpPr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095564F0-989E-6DDF-50F0-C1CAC9F1D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21813" y="-4059238"/>
              <a:ext cx="3414713" cy="1368425"/>
            </a:xfrm>
            <a:custGeom>
              <a:avLst/>
              <a:gdLst>
                <a:gd name="T0" fmla="*/ 864 w 905"/>
                <a:gd name="T1" fmla="*/ 361 h 361"/>
                <a:gd name="T2" fmla="*/ 40 w 905"/>
                <a:gd name="T3" fmla="*/ 361 h 361"/>
                <a:gd name="T4" fmla="*/ 0 w 905"/>
                <a:gd name="T5" fmla="*/ 320 h 361"/>
                <a:gd name="T6" fmla="*/ 0 w 905"/>
                <a:gd name="T7" fmla="*/ 41 h 361"/>
                <a:gd name="T8" fmla="*/ 40 w 905"/>
                <a:gd name="T9" fmla="*/ 0 h 361"/>
                <a:gd name="T10" fmla="*/ 864 w 905"/>
                <a:gd name="T11" fmla="*/ 0 h 361"/>
                <a:gd name="T12" fmla="*/ 905 w 905"/>
                <a:gd name="T13" fmla="*/ 41 h 361"/>
                <a:gd name="T14" fmla="*/ 905 w 905"/>
                <a:gd name="T15" fmla="*/ 320 h 361"/>
                <a:gd name="T16" fmla="*/ 864 w 905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5" h="361">
                  <a:moveTo>
                    <a:pt x="864" y="361"/>
                  </a:moveTo>
                  <a:cubicBezTo>
                    <a:pt x="40" y="361"/>
                    <a:pt x="40" y="361"/>
                    <a:pt x="40" y="361"/>
                  </a:cubicBezTo>
                  <a:cubicBezTo>
                    <a:pt x="18" y="361"/>
                    <a:pt x="0" y="343"/>
                    <a:pt x="0" y="32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7" y="0"/>
                    <a:pt x="905" y="18"/>
                    <a:pt x="905" y="41"/>
                  </a:cubicBezTo>
                  <a:cubicBezTo>
                    <a:pt x="905" y="320"/>
                    <a:pt x="905" y="320"/>
                    <a:pt x="905" y="320"/>
                  </a:cubicBezTo>
                  <a:cubicBezTo>
                    <a:pt x="905" y="343"/>
                    <a:pt x="887" y="361"/>
                    <a:pt x="864" y="361"/>
                  </a:cubicBezTo>
                  <a:close/>
                </a:path>
              </a:pathLst>
            </a:custGeom>
            <a:solidFill>
              <a:srgbClr val="E7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Oval 56">
              <a:extLst>
                <a:ext uri="{FF2B5EF4-FFF2-40B4-BE49-F238E27FC236}">
                  <a16:creationId xmlns:a16="http://schemas.microsoft.com/office/drawing/2014/main" id="{430CB933-F696-6805-F0F9-3E720D7D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128125" y="-3768726"/>
              <a:ext cx="777875" cy="782638"/>
            </a:xfrm>
            <a:prstGeom prst="ellipse">
              <a:avLst/>
            </a:pr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Oval 57">
              <a:extLst>
                <a:ext uri="{FF2B5EF4-FFF2-40B4-BE49-F238E27FC236}">
                  <a16:creationId xmlns:a16="http://schemas.microsoft.com/office/drawing/2014/main" id="{9CC3904F-E07A-F87B-D6AE-E9742612A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851900" y="-3608388"/>
              <a:ext cx="230188" cy="2317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2C2937B7-E150-B0CF-2BCC-578C2629A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31275" y="-3362326"/>
              <a:ext cx="388938" cy="190500"/>
            </a:xfrm>
            <a:custGeom>
              <a:avLst/>
              <a:gdLst>
                <a:gd name="T0" fmla="*/ 103 w 103"/>
                <a:gd name="T1" fmla="*/ 50 h 50"/>
                <a:gd name="T2" fmla="*/ 51 w 103"/>
                <a:gd name="T3" fmla="*/ 0 h 50"/>
                <a:gd name="T4" fmla="*/ 0 w 103"/>
                <a:gd name="T5" fmla="*/ 50 h 50"/>
                <a:gd name="T6" fmla="*/ 103 w 10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50">
                  <a:moveTo>
                    <a:pt x="103" y="50"/>
                  </a:moveTo>
                  <a:cubicBezTo>
                    <a:pt x="102" y="22"/>
                    <a:pt x="79" y="0"/>
                    <a:pt x="51" y="0"/>
                  </a:cubicBezTo>
                  <a:cubicBezTo>
                    <a:pt x="24" y="0"/>
                    <a:pt x="1" y="22"/>
                    <a:pt x="0" y="50"/>
                  </a:cubicBezTo>
                  <a:lnTo>
                    <a:pt x="10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1973AA29-21F7-1714-BC07-967293480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70850" y="-3308351"/>
              <a:ext cx="1676400" cy="341313"/>
            </a:xfrm>
            <a:custGeom>
              <a:avLst/>
              <a:gdLst>
                <a:gd name="T0" fmla="*/ 399 w 444"/>
                <a:gd name="T1" fmla="*/ 0 h 90"/>
                <a:gd name="T2" fmla="*/ 44 w 444"/>
                <a:gd name="T3" fmla="*/ 0 h 90"/>
                <a:gd name="T4" fmla="*/ 0 w 444"/>
                <a:gd name="T5" fmla="*/ 45 h 90"/>
                <a:gd name="T6" fmla="*/ 0 w 444"/>
                <a:gd name="T7" fmla="*/ 45 h 90"/>
                <a:gd name="T8" fmla="*/ 44 w 444"/>
                <a:gd name="T9" fmla="*/ 90 h 90"/>
                <a:gd name="T10" fmla="*/ 399 w 444"/>
                <a:gd name="T11" fmla="*/ 90 h 90"/>
                <a:gd name="T12" fmla="*/ 444 w 444"/>
                <a:gd name="T13" fmla="*/ 45 h 90"/>
                <a:gd name="T14" fmla="*/ 399 w 444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90">
                  <a:moveTo>
                    <a:pt x="399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399" y="90"/>
                    <a:pt x="399" y="90"/>
                    <a:pt x="399" y="90"/>
                  </a:cubicBezTo>
                  <a:cubicBezTo>
                    <a:pt x="423" y="90"/>
                    <a:pt x="444" y="70"/>
                    <a:pt x="444" y="45"/>
                  </a:cubicBezTo>
                  <a:cubicBezTo>
                    <a:pt x="444" y="20"/>
                    <a:pt x="423" y="0"/>
                    <a:pt x="399" y="0"/>
                  </a:cubicBezTo>
                  <a:close/>
                </a:path>
              </a:pathLst>
            </a:cu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53608DB4-BF67-EE2D-27EF-A2D02CA50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13650" y="-3214688"/>
              <a:ext cx="146050" cy="144463"/>
            </a:xfrm>
            <a:custGeom>
              <a:avLst/>
              <a:gdLst>
                <a:gd name="T0" fmla="*/ 78 w 92"/>
                <a:gd name="T1" fmla="*/ 10 h 91"/>
                <a:gd name="T2" fmla="*/ 54 w 92"/>
                <a:gd name="T3" fmla="*/ 41 h 91"/>
                <a:gd name="T4" fmla="*/ 54 w 92"/>
                <a:gd name="T5" fmla="*/ 43 h 91"/>
                <a:gd name="T6" fmla="*/ 92 w 92"/>
                <a:gd name="T7" fmla="*/ 36 h 91"/>
                <a:gd name="T8" fmla="*/ 92 w 92"/>
                <a:gd name="T9" fmla="*/ 55 h 91"/>
                <a:gd name="T10" fmla="*/ 54 w 92"/>
                <a:gd name="T11" fmla="*/ 50 h 91"/>
                <a:gd name="T12" fmla="*/ 54 w 92"/>
                <a:gd name="T13" fmla="*/ 50 h 91"/>
                <a:gd name="T14" fmla="*/ 78 w 92"/>
                <a:gd name="T15" fmla="*/ 81 h 91"/>
                <a:gd name="T16" fmla="*/ 61 w 92"/>
                <a:gd name="T17" fmla="*/ 91 h 91"/>
                <a:gd name="T18" fmla="*/ 47 w 92"/>
                <a:gd name="T19" fmla="*/ 55 h 91"/>
                <a:gd name="T20" fmla="*/ 47 w 92"/>
                <a:gd name="T21" fmla="*/ 55 h 91"/>
                <a:gd name="T22" fmla="*/ 28 w 92"/>
                <a:gd name="T23" fmla="*/ 91 h 91"/>
                <a:gd name="T24" fmla="*/ 14 w 92"/>
                <a:gd name="T25" fmla="*/ 81 h 91"/>
                <a:gd name="T26" fmla="*/ 40 w 92"/>
                <a:gd name="T27" fmla="*/ 50 h 91"/>
                <a:gd name="T28" fmla="*/ 40 w 92"/>
                <a:gd name="T29" fmla="*/ 50 h 91"/>
                <a:gd name="T30" fmla="*/ 0 w 92"/>
                <a:gd name="T31" fmla="*/ 55 h 91"/>
                <a:gd name="T32" fmla="*/ 0 w 92"/>
                <a:gd name="T33" fmla="*/ 36 h 91"/>
                <a:gd name="T34" fmla="*/ 38 w 92"/>
                <a:gd name="T35" fmla="*/ 41 h 91"/>
                <a:gd name="T36" fmla="*/ 38 w 92"/>
                <a:gd name="T37" fmla="*/ 41 h 91"/>
                <a:gd name="T38" fmla="*/ 14 w 92"/>
                <a:gd name="T39" fmla="*/ 10 h 91"/>
                <a:gd name="T40" fmla="*/ 31 w 92"/>
                <a:gd name="T41" fmla="*/ 0 h 91"/>
                <a:gd name="T42" fmla="*/ 47 w 92"/>
                <a:gd name="T43" fmla="*/ 36 h 91"/>
                <a:gd name="T44" fmla="*/ 47 w 92"/>
                <a:gd name="T45" fmla="*/ 36 h 91"/>
                <a:gd name="T46" fmla="*/ 64 w 92"/>
                <a:gd name="T47" fmla="*/ 0 h 91"/>
                <a:gd name="T48" fmla="*/ 78 w 92"/>
                <a:gd name="T4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91">
                  <a:moveTo>
                    <a:pt x="78" y="10"/>
                  </a:moveTo>
                  <a:lnTo>
                    <a:pt x="54" y="41"/>
                  </a:lnTo>
                  <a:lnTo>
                    <a:pt x="54" y="43"/>
                  </a:lnTo>
                  <a:lnTo>
                    <a:pt x="92" y="36"/>
                  </a:lnTo>
                  <a:lnTo>
                    <a:pt x="92" y="55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78" y="81"/>
                  </a:lnTo>
                  <a:lnTo>
                    <a:pt x="61" y="91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28" y="91"/>
                  </a:lnTo>
                  <a:lnTo>
                    <a:pt x="14" y="8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14" y="10"/>
                  </a:lnTo>
                  <a:lnTo>
                    <a:pt x="31" y="0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64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B7476EBF-8ACA-FD37-16E6-85B6A743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10450" y="-3214688"/>
              <a:ext cx="147638" cy="144463"/>
            </a:xfrm>
            <a:custGeom>
              <a:avLst/>
              <a:gdLst>
                <a:gd name="T0" fmla="*/ 76 w 93"/>
                <a:gd name="T1" fmla="*/ 10 h 91"/>
                <a:gd name="T2" fmla="*/ 52 w 93"/>
                <a:gd name="T3" fmla="*/ 41 h 91"/>
                <a:gd name="T4" fmla="*/ 52 w 93"/>
                <a:gd name="T5" fmla="*/ 43 h 91"/>
                <a:gd name="T6" fmla="*/ 93 w 93"/>
                <a:gd name="T7" fmla="*/ 36 h 91"/>
                <a:gd name="T8" fmla="*/ 93 w 93"/>
                <a:gd name="T9" fmla="*/ 55 h 91"/>
                <a:gd name="T10" fmla="*/ 52 w 93"/>
                <a:gd name="T11" fmla="*/ 50 h 91"/>
                <a:gd name="T12" fmla="*/ 52 w 93"/>
                <a:gd name="T13" fmla="*/ 50 h 91"/>
                <a:gd name="T14" fmla="*/ 78 w 93"/>
                <a:gd name="T15" fmla="*/ 81 h 91"/>
                <a:gd name="T16" fmla="*/ 62 w 93"/>
                <a:gd name="T17" fmla="*/ 91 h 91"/>
                <a:gd name="T18" fmla="*/ 45 w 93"/>
                <a:gd name="T19" fmla="*/ 55 h 91"/>
                <a:gd name="T20" fmla="*/ 45 w 93"/>
                <a:gd name="T21" fmla="*/ 55 h 91"/>
                <a:gd name="T22" fmla="*/ 29 w 93"/>
                <a:gd name="T23" fmla="*/ 91 h 91"/>
                <a:gd name="T24" fmla="*/ 12 w 93"/>
                <a:gd name="T25" fmla="*/ 81 h 91"/>
                <a:gd name="T26" fmla="*/ 38 w 93"/>
                <a:gd name="T27" fmla="*/ 50 h 91"/>
                <a:gd name="T28" fmla="*/ 38 w 93"/>
                <a:gd name="T29" fmla="*/ 50 h 91"/>
                <a:gd name="T30" fmla="*/ 0 w 93"/>
                <a:gd name="T31" fmla="*/ 55 h 91"/>
                <a:gd name="T32" fmla="*/ 0 w 93"/>
                <a:gd name="T33" fmla="*/ 36 h 91"/>
                <a:gd name="T34" fmla="*/ 38 w 93"/>
                <a:gd name="T35" fmla="*/ 41 h 91"/>
                <a:gd name="T36" fmla="*/ 38 w 93"/>
                <a:gd name="T37" fmla="*/ 41 h 91"/>
                <a:gd name="T38" fmla="*/ 12 w 93"/>
                <a:gd name="T39" fmla="*/ 10 h 91"/>
                <a:gd name="T40" fmla="*/ 29 w 93"/>
                <a:gd name="T41" fmla="*/ 0 h 91"/>
                <a:gd name="T42" fmla="*/ 45 w 93"/>
                <a:gd name="T43" fmla="*/ 36 h 91"/>
                <a:gd name="T44" fmla="*/ 45 w 93"/>
                <a:gd name="T45" fmla="*/ 36 h 91"/>
                <a:gd name="T46" fmla="*/ 62 w 93"/>
                <a:gd name="T47" fmla="*/ 0 h 91"/>
                <a:gd name="T48" fmla="*/ 76 w 93"/>
                <a:gd name="T4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76" y="10"/>
                  </a:moveTo>
                  <a:lnTo>
                    <a:pt x="52" y="41"/>
                  </a:lnTo>
                  <a:lnTo>
                    <a:pt x="52" y="43"/>
                  </a:lnTo>
                  <a:lnTo>
                    <a:pt x="93" y="36"/>
                  </a:lnTo>
                  <a:lnTo>
                    <a:pt x="93" y="55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78" y="81"/>
                  </a:lnTo>
                  <a:lnTo>
                    <a:pt x="62" y="91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29" y="91"/>
                  </a:lnTo>
                  <a:lnTo>
                    <a:pt x="12" y="8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12" y="10"/>
                  </a:lnTo>
                  <a:lnTo>
                    <a:pt x="29" y="0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62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id="{C2A219A7-057F-249D-B169-501510C8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10425" y="-3214688"/>
              <a:ext cx="147638" cy="144463"/>
            </a:xfrm>
            <a:custGeom>
              <a:avLst/>
              <a:gdLst>
                <a:gd name="T0" fmla="*/ 78 w 93"/>
                <a:gd name="T1" fmla="*/ 10 h 91"/>
                <a:gd name="T2" fmla="*/ 52 w 93"/>
                <a:gd name="T3" fmla="*/ 41 h 91"/>
                <a:gd name="T4" fmla="*/ 52 w 93"/>
                <a:gd name="T5" fmla="*/ 43 h 91"/>
                <a:gd name="T6" fmla="*/ 93 w 93"/>
                <a:gd name="T7" fmla="*/ 36 h 91"/>
                <a:gd name="T8" fmla="*/ 93 w 93"/>
                <a:gd name="T9" fmla="*/ 55 h 91"/>
                <a:gd name="T10" fmla="*/ 52 w 93"/>
                <a:gd name="T11" fmla="*/ 50 h 91"/>
                <a:gd name="T12" fmla="*/ 52 w 93"/>
                <a:gd name="T13" fmla="*/ 50 h 91"/>
                <a:gd name="T14" fmla="*/ 78 w 93"/>
                <a:gd name="T15" fmla="*/ 81 h 91"/>
                <a:gd name="T16" fmla="*/ 62 w 93"/>
                <a:gd name="T17" fmla="*/ 91 h 91"/>
                <a:gd name="T18" fmla="*/ 45 w 93"/>
                <a:gd name="T19" fmla="*/ 55 h 91"/>
                <a:gd name="T20" fmla="*/ 45 w 93"/>
                <a:gd name="T21" fmla="*/ 55 h 91"/>
                <a:gd name="T22" fmla="*/ 29 w 93"/>
                <a:gd name="T23" fmla="*/ 91 h 91"/>
                <a:gd name="T24" fmla="*/ 14 w 93"/>
                <a:gd name="T25" fmla="*/ 81 h 91"/>
                <a:gd name="T26" fmla="*/ 38 w 93"/>
                <a:gd name="T27" fmla="*/ 50 h 91"/>
                <a:gd name="T28" fmla="*/ 38 w 93"/>
                <a:gd name="T29" fmla="*/ 50 h 91"/>
                <a:gd name="T30" fmla="*/ 0 w 93"/>
                <a:gd name="T31" fmla="*/ 55 h 91"/>
                <a:gd name="T32" fmla="*/ 0 w 93"/>
                <a:gd name="T33" fmla="*/ 36 h 91"/>
                <a:gd name="T34" fmla="*/ 38 w 93"/>
                <a:gd name="T35" fmla="*/ 41 h 91"/>
                <a:gd name="T36" fmla="*/ 38 w 93"/>
                <a:gd name="T37" fmla="*/ 41 h 91"/>
                <a:gd name="T38" fmla="*/ 14 w 93"/>
                <a:gd name="T39" fmla="*/ 10 h 91"/>
                <a:gd name="T40" fmla="*/ 31 w 93"/>
                <a:gd name="T41" fmla="*/ 0 h 91"/>
                <a:gd name="T42" fmla="*/ 45 w 93"/>
                <a:gd name="T43" fmla="*/ 36 h 91"/>
                <a:gd name="T44" fmla="*/ 48 w 93"/>
                <a:gd name="T45" fmla="*/ 36 h 91"/>
                <a:gd name="T46" fmla="*/ 62 w 93"/>
                <a:gd name="T47" fmla="*/ 0 h 91"/>
                <a:gd name="T48" fmla="*/ 78 w 93"/>
                <a:gd name="T4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78" y="10"/>
                  </a:moveTo>
                  <a:lnTo>
                    <a:pt x="52" y="41"/>
                  </a:lnTo>
                  <a:lnTo>
                    <a:pt x="52" y="43"/>
                  </a:lnTo>
                  <a:lnTo>
                    <a:pt x="93" y="36"/>
                  </a:lnTo>
                  <a:lnTo>
                    <a:pt x="93" y="55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78" y="81"/>
                  </a:lnTo>
                  <a:lnTo>
                    <a:pt x="62" y="91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29" y="91"/>
                  </a:lnTo>
                  <a:lnTo>
                    <a:pt x="14" y="8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14" y="10"/>
                  </a:lnTo>
                  <a:lnTo>
                    <a:pt x="31" y="0"/>
                  </a:lnTo>
                  <a:lnTo>
                    <a:pt x="45" y="36"/>
                  </a:lnTo>
                  <a:lnTo>
                    <a:pt x="48" y="36"/>
                  </a:lnTo>
                  <a:lnTo>
                    <a:pt x="62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B1205FFD-CA71-8635-4C73-4C62D6568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10400" y="-3214688"/>
              <a:ext cx="147638" cy="144463"/>
            </a:xfrm>
            <a:custGeom>
              <a:avLst/>
              <a:gdLst>
                <a:gd name="T0" fmla="*/ 78 w 93"/>
                <a:gd name="T1" fmla="*/ 10 h 91"/>
                <a:gd name="T2" fmla="*/ 55 w 93"/>
                <a:gd name="T3" fmla="*/ 41 h 91"/>
                <a:gd name="T4" fmla="*/ 55 w 93"/>
                <a:gd name="T5" fmla="*/ 43 h 91"/>
                <a:gd name="T6" fmla="*/ 93 w 93"/>
                <a:gd name="T7" fmla="*/ 36 h 91"/>
                <a:gd name="T8" fmla="*/ 93 w 93"/>
                <a:gd name="T9" fmla="*/ 55 h 91"/>
                <a:gd name="T10" fmla="*/ 55 w 93"/>
                <a:gd name="T11" fmla="*/ 50 h 91"/>
                <a:gd name="T12" fmla="*/ 55 w 93"/>
                <a:gd name="T13" fmla="*/ 50 h 91"/>
                <a:gd name="T14" fmla="*/ 78 w 93"/>
                <a:gd name="T15" fmla="*/ 81 h 91"/>
                <a:gd name="T16" fmla="*/ 62 w 93"/>
                <a:gd name="T17" fmla="*/ 91 h 91"/>
                <a:gd name="T18" fmla="*/ 48 w 93"/>
                <a:gd name="T19" fmla="*/ 55 h 91"/>
                <a:gd name="T20" fmla="*/ 48 w 93"/>
                <a:gd name="T21" fmla="*/ 55 h 91"/>
                <a:gd name="T22" fmla="*/ 29 w 93"/>
                <a:gd name="T23" fmla="*/ 91 h 91"/>
                <a:gd name="T24" fmla="*/ 14 w 93"/>
                <a:gd name="T25" fmla="*/ 81 h 91"/>
                <a:gd name="T26" fmla="*/ 40 w 93"/>
                <a:gd name="T27" fmla="*/ 50 h 91"/>
                <a:gd name="T28" fmla="*/ 40 w 93"/>
                <a:gd name="T29" fmla="*/ 50 h 91"/>
                <a:gd name="T30" fmla="*/ 0 w 93"/>
                <a:gd name="T31" fmla="*/ 55 h 91"/>
                <a:gd name="T32" fmla="*/ 0 w 93"/>
                <a:gd name="T33" fmla="*/ 36 h 91"/>
                <a:gd name="T34" fmla="*/ 38 w 93"/>
                <a:gd name="T35" fmla="*/ 41 h 91"/>
                <a:gd name="T36" fmla="*/ 38 w 93"/>
                <a:gd name="T37" fmla="*/ 41 h 91"/>
                <a:gd name="T38" fmla="*/ 14 w 93"/>
                <a:gd name="T39" fmla="*/ 10 h 91"/>
                <a:gd name="T40" fmla="*/ 31 w 93"/>
                <a:gd name="T41" fmla="*/ 0 h 91"/>
                <a:gd name="T42" fmla="*/ 48 w 93"/>
                <a:gd name="T43" fmla="*/ 36 h 91"/>
                <a:gd name="T44" fmla="*/ 48 w 93"/>
                <a:gd name="T45" fmla="*/ 36 h 91"/>
                <a:gd name="T46" fmla="*/ 64 w 93"/>
                <a:gd name="T47" fmla="*/ 0 h 91"/>
                <a:gd name="T48" fmla="*/ 78 w 93"/>
                <a:gd name="T4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78" y="10"/>
                  </a:moveTo>
                  <a:lnTo>
                    <a:pt x="55" y="41"/>
                  </a:lnTo>
                  <a:lnTo>
                    <a:pt x="55" y="43"/>
                  </a:lnTo>
                  <a:lnTo>
                    <a:pt x="93" y="36"/>
                  </a:lnTo>
                  <a:lnTo>
                    <a:pt x="93" y="55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78" y="81"/>
                  </a:lnTo>
                  <a:lnTo>
                    <a:pt x="62" y="91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29" y="91"/>
                  </a:lnTo>
                  <a:lnTo>
                    <a:pt x="14" y="8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14" y="10"/>
                  </a:lnTo>
                  <a:lnTo>
                    <a:pt x="31" y="0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64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4">
              <a:extLst>
                <a:ext uri="{FF2B5EF4-FFF2-40B4-BE49-F238E27FC236}">
                  <a16:creationId xmlns:a16="http://schemas.microsoft.com/office/drawing/2014/main" id="{651BF3A8-4715-CE2D-F62A-7C7B37971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07200" y="-3214688"/>
              <a:ext cx="147638" cy="144463"/>
            </a:xfrm>
            <a:custGeom>
              <a:avLst/>
              <a:gdLst>
                <a:gd name="T0" fmla="*/ 76 w 93"/>
                <a:gd name="T1" fmla="*/ 10 h 91"/>
                <a:gd name="T2" fmla="*/ 53 w 93"/>
                <a:gd name="T3" fmla="*/ 41 h 91"/>
                <a:gd name="T4" fmla="*/ 53 w 93"/>
                <a:gd name="T5" fmla="*/ 43 h 91"/>
                <a:gd name="T6" fmla="*/ 93 w 93"/>
                <a:gd name="T7" fmla="*/ 36 h 91"/>
                <a:gd name="T8" fmla="*/ 93 w 93"/>
                <a:gd name="T9" fmla="*/ 55 h 91"/>
                <a:gd name="T10" fmla="*/ 53 w 93"/>
                <a:gd name="T11" fmla="*/ 50 h 91"/>
                <a:gd name="T12" fmla="*/ 53 w 93"/>
                <a:gd name="T13" fmla="*/ 50 h 91"/>
                <a:gd name="T14" fmla="*/ 79 w 93"/>
                <a:gd name="T15" fmla="*/ 81 h 91"/>
                <a:gd name="T16" fmla="*/ 62 w 93"/>
                <a:gd name="T17" fmla="*/ 91 h 91"/>
                <a:gd name="T18" fmla="*/ 46 w 93"/>
                <a:gd name="T19" fmla="*/ 55 h 91"/>
                <a:gd name="T20" fmla="*/ 46 w 93"/>
                <a:gd name="T21" fmla="*/ 55 h 91"/>
                <a:gd name="T22" fmla="*/ 29 w 93"/>
                <a:gd name="T23" fmla="*/ 91 h 91"/>
                <a:gd name="T24" fmla="*/ 15 w 93"/>
                <a:gd name="T25" fmla="*/ 81 h 91"/>
                <a:gd name="T26" fmla="*/ 38 w 93"/>
                <a:gd name="T27" fmla="*/ 50 h 91"/>
                <a:gd name="T28" fmla="*/ 38 w 93"/>
                <a:gd name="T29" fmla="*/ 50 h 91"/>
                <a:gd name="T30" fmla="*/ 0 w 93"/>
                <a:gd name="T31" fmla="*/ 55 h 91"/>
                <a:gd name="T32" fmla="*/ 0 w 93"/>
                <a:gd name="T33" fmla="*/ 36 h 91"/>
                <a:gd name="T34" fmla="*/ 38 w 93"/>
                <a:gd name="T35" fmla="*/ 41 h 91"/>
                <a:gd name="T36" fmla="*/ 38 w 93"/>
                <a:gd name="T37" fmla="*/ 41 h 91"/>
                <a:gd name="T38" fmla="*/ 15 w 93"/>
                <a:gd name="T39" fmla="*/ 10 h 91"/>
                <a:gd name="T40" fmla="*/ 29 w 93"/>
                <a:gd name="T41" fmla="*/ 0 h 91"/>
                <a:gd name="T42" fmla="*/ 46 w 93"/>
                <a:gd name="T43" fmla="*/ 36 h 91"/>
                <a:gd name="T44" fmla="*/ 46 w 93"/>
                <a:gd name="T45" fmla="*/ 36 h 91"/>
                <a:gd name="T46" fmla="*/ 62 w 93"/>
                <a:gd name="T47" fmla="*/ 0 h 91"/>
                <a:gd name="T48" fmla="*/ 76 w 93"/>
                <a:gd name="T4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76" y="10"/>
                  </a:moveTo>
                  <a:lnTo>
                    <a:pt x="53" y="41"/>
                  </a:lnTo>
                  <a:lnTo>
                    <a:pt x="53" y="43"/>
                  </a:lnTo>
                  <a:lnTo>
                    <a:pt x="93" y="36"/>
                  </a:lnTo>
                  <a:lnTo>
                    <a:pt x="93" y="55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79" y="81"/>
                  </a:lnTo>
                  <a:lnTo>
                    <a:pt x="62" y="91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29" y="91"/>
                  </a:lnTo>
                  <a:lnTo>
                    <a:pt x="15" y="8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15" y="10"/>
                  </a:lnTo>
                  <a:lnTo>
                    <a:pt x="29" y="0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62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65">
              <a:extLst>
                <a:ext uri="{FF2B5EF4-FFF2-40B4-BE49-F238E27FC236}">
                  <a16:creationId xmlns:a16="http://schemas.microsoft.com/office/drawing/2014/main" id="{8E7554DE-81EB-F346-5C55-D540BB140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799388" y="-3236913"/>
              <a:ext cx="79375" cy="90488"/>
            </a:xfrm>
            <a:custGeom>
              <a:avLst/>
              <a:gdLst>
                <a:gd name="T0" fmla="*/ 18 w 21"/>
                <a:gd name="T1" fmla="*/ 24 h 24"/>
                <a:gd name="T2" fmla="*/ 3 w 21"/>
                <a:gd name="T3" fmla="*/ 24 h 24"/>
                <a:gd name="T4" fmla="*/ 0 w 21"/>
                <a:gd name="T5" fmla="*/ 21 h 24"/>
                <a:gd name="T6" fmla="*/ 0 w 21"/>
                <a:gd name="T7" fmla="*/ 11 h 24"/>
                <a:gd name="T8" fmla="*/ 11 w 21"/>
                <a:gd name="T9" fmla="*/ 0 h 24"/>
                <a:gd name="T10" fmla="*/ 21 w 21"/>
                <a:gd name="T11" fmla="*/ 11 h 24"/>
                <a:gd name="T12" fmla="*/ 21 w 21"/>
                <a:gd name="T13" fmla="*/ 21 h 24"/>
                <a:gd name="T14" fmla="*/ 18 w 21"/>
                <a:gd name="T15" fmla="*/ 24 h 24"/>
                <a:gd name="T16" fmla="*/ 3 w 21"/>
                <a:gd name="T17" fmla="*/ 21 h 24"/>
                <a:gd name="T18" fmla="*/ 18 w 21"/>
                <a:gd name="T19" fmla="*/ 21 h 24"/>
                <a:gd name="T20" fmla="*/ 18 w 21"/>
                <a:gd name="T21" fmla="*/ 11 h 24"/>
                <a:gd name="T22" fmla="*/ 11 w 21"/>
                <a:gd name="T23" fmla="*/ 3 h 24"/>
                <a:gd name="T24" fmla="*/ 3 w 21"/>
                <a:gd name="T25" fmla="*/ 11 h 24"/>
                <a:gd name="T26" fmla="*/ 3 w 21"/>
                <a:gd name="T2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4"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3"/>
                    <a:pt x="20" y="24"/>
                    <a:pt x="18" y="24"/>
                  </a:cubicBezTo>
                  <a:close/>
                  <a:moveTo>
                    <a:pt x="3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7"/>
                    <a:pt x="15" y="3"/>
                    <a:pt x="11" y="3"/>
                  </a:cubicBezTo>
                  <a:cubicBezTo>
                    <a:pt x="7" y="3"/>
                    <a:pt x="3" y="7"/>
                    <a:pt x="3" y="11"/>
                  </a:cubicBezTo>
                  <a:lnTo>
                    <a:pt x="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9ACA0BE6-BDB2-9940-2723-8AE0B9B24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802563" y="-3240088"/>
              <a:ext cx="85725" cy="98425"/>
            </a:xfrm>
            <a:custGeom>
              <a:avLst/>
              <a:gdLst>
                <a:gd name="T0" fmla="*/ 19 w 23"/>
                <a:gd name="T1" fmla="*/ 26 h 26"/>
                <a:gd name="T2" fmla="*/ 4 w 23"/>
                <a:gd name="T3" fmla="*/ 26 h 26"/>
                <a:gd name="T4" fmla="*/ 0 w 23"/>
                <a:gd name="T5" fmla="*/ 22 h 26"/>
                <a:gd name="T6" fmla="*/ 0 w 23"/>
                <a:gd name="T7" fmla="*/ 12 h 26"/>
                <a:gd name="T8" fmla="*/ 12 w 23"/>
                <a:gd name="T9" fmla="*/ 0 h 26"/>
                <a:gd name="T10" fmla="*/ 23 w 23"/>
                <a:gd name="T11" fmla="*/ 12 h 26"/>
                <a:gd name="T12" fmla="*/ 23 w 23"/>
                <a:gd name="T13" fmla="*/ 22 h 26"/>
                <a:gd name="T14" fmla="*/ 19 w 23"/>
                <a:gd name="T15" fmla="*/ 26 h 26"/>
                <a:gd name="T16" fmla="*/ 12 w 23"/>
                <a:gd name="T17" fmla="*/ 1 h 26"/>
                <a:gd name="T18" fmla="*/ 1 w 23"/>
                <a:gd name="T19" fmla="*/ 12 h 26"/>
                <a:gd name="T20" fmla="*/ 1 w 23"/>
                <a:gd name="T21" fmla="*/ 22 h 26"/>
                <a:gd name="T22" fmla="*/ 4 w 23"/>
                <a:gd name="T23" fmla="*/ 25 h 26"/>
                <a:gd name="T24" fmla="*/ 19 w 23"/>
                <a:gd name="T25" fmla="*/ 25 h 26"/>
                <a:gd name="T26" fmla="*/ 22 w 23"/>
                <a:gd name="T27" fmla="*/ 22 h 26"/>
                <a:gd name="T28" fmla="*/ 22 w 23"/>
                <a:gd name="T29" fmla="*/ 12 h 26"/>
                <a:gd name="T30" fmla="*/ 12 w 23"/>
                <a:gd name="T31" fmla="*/ 1 h 26"/>
                <a:gd name="T32" fmla="*/ 20 w 23"/>
                <a:gd name="T33" fmla="*/ 22 h 26"/>
                <a:gd name="T34" fmla="*/ 4 w 23"/>
                <a:gd name="T35" fmla="*/ 22 h 26"/>
                <a:gd name="T36" fmla="*/ 4 w 23"/>
                <a:gd name="T37" fmla="*/ 12 h 26"/>
                <a:gd name="T38" fmla="*/ 12 w 23"/>
                <a:gd name="T39" fmla="*/ 4 h 26"/>
                <a:gd name="T40" fmla="*/ 20 w 23"/>
                <a:gd name="T41" fmla="*/ 12 h 26"/>
                <a:gd name="T42" fmla="*/ 20 w 23"/>
                <a:gd name="T43" fmla="*/ 22 h 26"/>
                <a:gd name="T44" fmla="*/ 5 w 23"/>
                <a:gd name="T45" fmla="*/ 21 h 26"/>
                <a:gd name="T46" fmla="*/ 19 w 23"/>
                <a:gd name="T47" fmla="*/ 21 h 26"/>
                <a:gd name="T48" fmla="*/ 19 w 23"/>
                <a:gd name="T49" fmla="*/ 12 h 26"/>
                <a:gd name="T50" fmla="*/ 12 w 23"/>
                <a:gd name="T51" fmla="*/ 5 h 26"/>
                <a:gd name="T52" fmla="*/ 5 w 23"/>
                <a:gd name="T53" fmla="*/ 12 h 26"/>
                <a:gd name="T54" fmla="*/ 5 w 23"/>
                <a:gd name="T5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26">
                  <a:moveTo>
                    <a:pt x="19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5"/>
                    <a:pt x="6" y="0"/>
                    <a:pt x="12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4"/>
                    <a:pt x="21" y="26"/>
                    <a:pt x="19" y="26"/>
                  </a:cubicBezTo>
                  <a:close/>
                  <a:moveTo>
                    <a:pt x="12" y="1"/>
                  </a:moveTo>
                  <a:cubicBezTo>
                    <a:pt x="6" y="1"/>
                    <a:pt x="1" y="6"/>
                    <a:pt x="1" y="1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3" y="25"/>
                    <a:pt x="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3"/>
                    <a:pt x="22" y="2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6"/>
                    <a:pt x="17" y="1"/>
                    <a:pt x="12" y="1"/>
                  </a:cubicBezTo>
                  <a:close/>
                  <a:moveTo>
                    <a:pt x="20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7"/>
                    <a:pt x="7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lnTo>
                    <a:pt x="20" y="22"/>
                  </a:lnTo>
                  <a:close/>
                  <a:moveTo>
                    <a:pt x="5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ubicBezTo>
                    <a:pt x="8" y="5"/>
                    <a:pt x="5" y="8"/>
                    <a:pt x="5" y="12"/>
                  </a:cubicBezTo>
                  <a:lnTo>
                    <a:pt x="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id="{78DC8DD4-15AE-2CEB-B535-ADEB2EF8E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818438" y="-3165476"/>
              <a:ext cx="117475" cy="98425"/>
            </a:xfrm>
            <a:custGeom>
              <a:avLst/>
              <a:gdLst>
                <a:gd name="T0" fmla="*/ 31 w 31"/>
                <a:gd name="T1" fmla="*/ 2 h 26"/>
                <a:gd name="T2" fmla="*/ 28 w 31"/>
                <a:gd name="T3" fmla="*/ 0 h 26"/>
                <a:gd name="T4" fmla="*/ 3 w 31"/>
                <a:gd name="T5" fmla="*/ 0 h 26"/>
                <a:gd name="T6" fmla="*/ 0 w 31"/>
                <a:gd name="T7" fmla="*/ 2 h 26"/>
                <a:gd name="T8" fmla="*/ 0 w 31"/>
                <a:gd name="T9" fmla="*/ 23 h 26"/>
                <a:gd name="T10" fmla="*/ 3 w 31"/>
                <a:gd name="T11" fmla="*/ 26 h 26"/>
                <a:gd name="T12" fmla="*/ 28 w 31"/>
                <a:gd name="T13" fmla="*/ 26 h 26"/>
                <a:gd name="T14" fmla="*/ 31 w 31"/>
                <a:gd name="T15" fmla="*/ 24 h 26"/>
                <a:gd name="T16" fmla="*/ 31 w 31"/>
                <a:gd name="T17" fmla="*/ 2 h 26"/>
                <a:gd name="T18" fmla="*/ 18 w 31"/>
                <a:gd name="T19" fmla="*/ 17 h 26"/>
                <a:gd name="T20" fmla="*/ 13 w 31"/>
                <a:gd name="T21" fmla="*/ 17 h 26"/>
                <a:gd name="T22" fmla="*/ 14 w 31"/>
                <a:gd name="T23" fmla="*/ 13 h 26"/>
                <a:gd name="T24" fmla="*/ 13 w 31"/>
                <a:gd name="T25" fmla="*/ 11 h 26"/>
                <a:gd name="T26" fmla="*/ 15 w 31"/>
                <a:gd name="T27" fmla="*/ 8 h 26"/>
                <a:gd name="T28" fmla="*/ 18 w 31"/>
                <a:gd name="T29" fmla="*/ 11 h 26"/>
                <a:gd name="T30" fmla="*/ 17 w 31"/>
                <a:gd name="T31" fmla="*/ 13 h 26"/>
                <a:gd name="T32" fmla="*/ 18 w 31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31" y="2"/>
                  </a:moveTo>
                  <a:cubicBezTo>
                    <a:pt x="31" y="1"/>
                    <a:pt x="30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6"/>
                    <a:pt x="3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0" y="26"/>
                    <a:pt x="31" y="25"/>
                    <a:pt x="31" y="24"/>
                  </a:cubicBezTo>
                  <a:lnTo>
                    <a:pt x="31" y="2"/>
                  </a:lnTo>
                  <a:close/>
                  <a:moveTo>
                    <a:pt x="18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2"/>
                    <a:pt x="18" y="13"/>
                    <a:pt x="17" y="13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68">
              <a:extLst>
                <a:ext uri="{FF2B5EF4-FFF2-40B4-BE49-F238E27FC236}">
                  <a16:creationId xmlns:a16="http://schemas.microsoft.com/office/drawing/2014/main" id="{9A204BD2-4E03-AE8C-FF3E-D1D167CE1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70850" y="-3783013"/>
              <a:ext cx="1676400" cy="341313"/>
            </a:xfrm>
            <a:custGeom>
              <a:avLst/>
              <a:gdLst>
                <a:gd name="T0" fmla="*/ 399 w 444"/>
                <a:gd name="T1" fmla="*/ 0 h 90"/>
                <a:gd name="T2" fmla="*/ 44 w 444"/>
                <a:gd name="T3" fmla="*/ 0 h 90"/>
                <a:gd name="T4" fmla="*/ 0 w 444"/>
                <a:gd name="T5" fmla="*/ 45 h 90"/>
                <a:gd name="T6" fmla="*/ 0 w 444"/>
                <a:gd name="T7" fmla="*/ 45 h 90"/>
                <a:gd name="T8" fmla="*/ 44 w 444"/>
                <a:gd name="T9" fmla="*/ 90 h 90"/>
                <a:gd name="T10" fmla="*/ 399 w 444"/>
                <a:gd name="T11" fmla="*/ 90 h 90"/>
                <a:gd name="T12" fmla="*/ 444 w 444"/>
                <a:gd name="T13" fmla="*/ 45 h 90"/>
                <a:gd name="T14" fmla="*/ 399 w 444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90">
                  <a:moveTo>
                    <a:pt x="399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4" y="90"/>
                  </a:cubicBezTo>
                  <a:cubicBezTo>
                    <a:pt x="399" y="90"/>
                    <a:pt x="399" y="90"/>
                    <a:pt x="399" y="90"/>
                  </a:cubicBezTo>
                  <a:cubicBezTo>
                    <a:pt x="423" y="90"/>
                    <a:pt x="444" y="70"/>
                    <a:pt x="444" y="45"/>
                  </a:cubicBezTo>
                  <a:cubicBezTo>
                    <a:pt x="444" y="20"/>
                    <a:pt x="423" y="0"/>
                    <a:pt x="399" y="0"/>
                  </a:cubicBezTo>
                  <a:close/>
                </a:path>
              </a:pathLst>
            </a:cu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F7FBF084-2BE8-05B2-65F1-4E3106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12075" y="-3687763"/>
              <a:ext cx="147638" cy="142875"/>
            </a:xfrm>
            <a:custGeom>
              <a:avLst/>
              <a:gdLst>
                <a:gd name="T0" fmla="*/ 78 w 93"/>
                <a:gd name="T1" fmla="*/ 9 h 90"/>
                <a:gd name="T2" fmla="*/ 54 w 93"/>
                <a:gd name="T3" fmla="*/ 40 h 90"/>
                <a:gd name="T4" fmla="*/ 54 w 93"/>
                <a:gd name="T5" fmla="*/ 40 h 90"/>
                <a:gd name="T6" fmla="*/ 93 w 93"/>
                <a:gd name="T7" fmla="*/ 35 h 90"/>
                <a:gd name="T8" fmla="*/ 93 w 93"/>
                <a:gd name="T9" fmla="*/ 55 h 90"/>
                <a:gd name="T10" fmla="*/ 54 w 93"/>
                <a:gd name="T11" fmla="*/ 50 h 90"/>
                <a:gd name="T12" fmla="*/ 54 w 93"/>
                <a:gd name="T13" fmla="*/ 50 h 90"/>
                <a:gd name="T14" fmla="*/ 78 w 93"/>
                <a:gd name="T15" fmla="*/ 81 h 90"/>
                <a:gd name="T16" fmla="*/ 62 w 93"/>
                <a:gd name="T17" fmla="*/ 90 h 90"/>
                <a:gd name="T18" fmla="*/ 47 w 93"/>
                <a:gd name="T19" fmla="*/ 55 h 90"/>
                <a:gd name="T20" fmla="*/ 47 w 93"/>
                <a:gd name="T21" fmla="*/ 55 h 90"/>
                <a:gd name="T22" fmla="*/ 28 w 93"/>
                <a:gd name="T23" fmla="*/ 90 h 90"/>
                <a:gd name="T24" fmla="*/ 14 w 93"/>
                <a:gd name="T25" fmla="*/ 81 h 90"/>
                <a:gd name="T26" fmla="*/ 40 w 93"/>
                <a:gd name="T27" fmla="*/ 50 h 90"/>
                <a:gd name="T28" fmla="*/ 40 w 93"/>
                <a:gd name="T29" fmla="*/ 50 h 90"/>
                <a:gd name="T30" fmla="*/ 0 w 93"/>
                <a:gd name="T31" fmla="*/ 55 h 90"/>
                <a:gd name="T32" fmla="*/ 0 w 93"/>
                <a:gd name="T33" fmla="*/ 35 h 90"/>
                <a:gd name="T34" fmla="*/ 40 w 93"/>
                <a:gd name="T35" fmla="*/ 40 h 90"/>
                <a:gd name="T36" fmla="*/ 40 w 93"/>
                <a:gd name="T37" fmla="*/ 40 h 90"/>
                <a:gd name="T38" fmla="*/ 14 w 93"/>
                <a:gd name="T39" fmla="*/ 9 h 90"/>
                <a:gd name="T40" fmla="*/ 31 w 93"/>
                <a:gd name="T41" fmla="*/ 0 h 90"/>
                <a:gd name="T42" fmla="*/ 47 w 93"/>
                <a:gd name="T43" fmla="*/ 35 h 90"/>
                <a:gd name="T44" fmla="*/ 47 w 93"/>
                <a:gd name="T45" fmla="*/ 35 h 90"/>
                <a:gd name="T46" fmla="*/ 64 w 93"/>
                <a:gd name="T47" fmla="*/ 0 h 90"/>
                <a:gd name="T48" fmla="*/ 78 w 93"/>
                <a:gd name="T4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0">
                  <a:moveTo>
                    <a:pt x="78" y="9"/>
                  </a:moveTo>
                  <a:lnTo>
                    <a:pt x="54" y="40"/>
                  </a:lnTo>
                  <a:lnTo>
                    <a:pt x="54" y="40"/>
                  </a:lnTo>
                  <a:lnTo>
                    <a:pt x="93" y="35"/>
                  </a:lnTo>
                  <a:lnTo>
                    <a:pt x="93" y="55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78" y="81"/>
                  </a:lnTo>
                  <a:lnTo>
                    <a:pt x="62" y="90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28" y="90"/>
                  </a:lnTo>
                  <a:lnTo>
                    <a:pt x="14" y="8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0" y="55"/>
                  </a:lnTo>
                  <a:lnTo>
                    <a:pt x="0" y="3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4" y="9"/>
                  </a:lnTo>
                  <a:lnTo>
                    <a:pt x="31" y="0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64" y="0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70">
              <a:extLst>
                <a:ext uri="{FF2B5EF4-FFF2-40B4-BE49-F238E27FC236}">
                  <a16:creationId xmlns:a16="http://schemas.microsoft.com/office/drawing/2014/main" id="{8E326051-E0B0-72D2-074F-CE8DF184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08875" y="-3687763"/>
              <a:ext cx="147638" cy="142875"/>
            </a:xfrm>
            <a:custGeom>
              <a:avLst/>
              <a:gdLst>
                <a:gd name="T0" fmla="*/ 76 w 93"/>
                <a:gd name="T1" fmla="*/ 9 h 90"/>
                <a:gd name="T2" fmla="*/ 52 w 93"/>
                <a:gd name="T3" fmla="*/ 40 h 90"/>
                <a:gd name="T4" fmla="*/ 52 w 93"/>
                <a:gd name="T5" fmla="*/ 40 h 90"/>
                <a:gd name="T6" fmla="*/ 93 w 93"/>
                <a:gd name="T7" fmla="*/ 35 h 90"/>
                <a:gd name="T8" fmla="*/ 93 w 93"/>
                <a:gd name="T9" fmla="*/ 55 h 90"/>
                <a:gd name="T10" fmla="*/ 52 w 93"/>
                <a:gd name="T11" fmla="*/ 50 h 90"/>
                <a:gd name="T12" fmla="*/ 52 w 93"/>
                <a:gd name="T13" fmla="*/ 50 h 90"/>
                <a:gd name="T14" fmla="*/ 79 w 93"/>
                <a:gd name="T15" fmla="*/ 81 h 90"/>
                <a:gd name="T16" fmla="*/ 62 w 93"/>
                <a:gd name="T17" fmla="*/ 90 h 90"/>
                <a:gd name="T18" fmla="*/ 45 w 93"/>
                <a:gd name="T19" fmla="*/ 55 h 90"/>
                <a:gd name="T20" fmla="*/ 45 w 93"/>
                <a:gd name="T21" fmla="*/ 55 h 90"/>
                <a:gd name="T22" fmla="*/ 29 w 93"/>
                <a:gd name="T23" fmla="*/ 90 h 90"/>
                <a:gd name="T24" fmla="*/ 14 w 93"/>
                <a:gd name="T25" fmla="*/ 81 h 90"/>
                <a:gd name="T26" fmla="*/ 38 w 93"/>
                <a:gd name="T27" fmla="*/ 50 h 90"/>
                <a:gd name="T28" fmla="*/ 38 w 93"/>
                <a:gd name="T29" fmla="*/ 50 h 90"/>
                <a:gd name="T30" fmla="*/ 0 w 93"/>
                <a:gd name="T31" fmla="*/ 55 h 90"/>
                <a:gd name="T32" fmla="*/ 0 w 93"/>
                <a:gd name="T33" fmla="*/ 35 h 90"/>
                <a:gd name="T34" fmla="*/ 38 w 93"/>
                <a:gd name="T35" fmla="*/ 40 h 90"/>
                <a:gd name="T36" fmla="*/ 38 w 93"/>
                <a:gd name="T37" fmla="*/ 40 h 90"/>
                <a:gd name="T38" fmla="*/ 14 w 93"/>
                <a:gd name="T39" fmla="*/ 9 h 90"/>
                <a:gd name="T40" fmla="*/ 29 w 93"/>
                <a:gd name="T41" fmla="*/ 0 h 90"/>
                <a:gd name="T42" fmla="*/ 45 w 93"/>
                <a:gd name="T43" fmla="*/ 35 h 90"/>
                <a:gd name="T44" fmla="*/ 45 w 93"/>
                <a:gd name="T45" fmla="*/ 35 h 90"/>
                <a:gd name="T46" fmla="*/ 62 w 93"/>
                <a:gd name="T47" fmla="*/ 0 h 90"/>
                <a:gd name="T48" fmla="*/ 76 w 93"/>
                <a:gd name="T4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0">
                  <a:moveTo>
                    <a:pt x="76" y="9"/>
                  </a:moveTo>
                  <a:lnTo>
                    <a:pt x="52" y="40"/>
                  </a:lnTo>
                  <a:lnTo>
                    <a:pt x="52" y="40"/>
                  </a:lnTo>
                  <a:lnTo>
                    <a:pt x="93" y="35"/>
                  </a:lnTo>
                  <a:lnTo>
                    <a:pt x="93" y="55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79" y="81"/>
                  </a:lnTo>
                  <a:lnTo>
                    <a:pt x="62" y="90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29" y="90"/>
                  </a:lnTo>
                  <a:lnTo>
                    <a:pt x="14" y="8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0" y="55"/>
                  </a:lnTo>
                  <a:lnTo>
                    <a:pt x="0" y="35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4" y="9"/>
                  </a:lnTo>
                  <a:lnTo>
                    <a:pt x="29" y="0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62" y="0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E129F25B-75E5-B8A9-E5D0-7B58223CE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08850" y="-3687763"/>
              <a:ext cx="147638" cy="142875"/>
            </a:xfrm>
            <a:custGeom>
              <a:avLst/>
              <a:gdLst>
                <a:gd name="T0" fmla="*/ 79 w 93"/>
                <a:gd name="T1" fmla="*/ 9 h 90"/>
                <a:gd name="T2" fmla="*/ 52 w 93"/>
                <a:gd name="T3" fmla="*/ 40 h 90"/>
                <a:gd name="T4" fmla="*/ 52 w 93"/>
                <a:gd name="T5" fmla="*/ 40 h 90"/>
                <a:gd name="T6" fmla="*/ 93 w 93"/>
                <a:gd name="T7" fmla="*/ 35 h 90"/>
                <a:gd name="T8" fmla="*/ 93 w 93"/>
                <a:gd name="T9" fmla="*/ 55 h 90"/>
                <a:gd name="T10" fmla="*/ 52 w 93"/>
                <a:gd name="T11" fmla="*/ 50 h 90"/>
                <a:gd name="T12" fmla="*/ 52 w 93"/>
                <a:gd name="T13" fmla="*/ 50 h 90"/>
                <a:gd name="T14" fmla="*/ 79 w 93"/>
                <a:gd name="T15" fmla="*/ 81 h 90"/>
                <a:gd name="T16" fmla="*/ 62 w 93"/>
                <a:gd name="T17" fmla="*/ 90 h 90"/>
                <a:gd name="T18" fmla="*/ 45 w 93"/>
                <a:gd name="T19" fmla="*/ 55 h 90"/>
                <a:gd name="T20" fmla="*/ 45 w 93"/>
                <a:gd name="T21" fmla="*/ 55 h 90"/>
                <a:gd name="T22" fmla="*/ 29 w 93"/>
                <a:gd name="T23" fmla="*/ 90 h 90"/>
                <a:gd name="T24" fmla="*/ 14 w 93"/>
                <a:gd name="T25" fmla="*/ 81 h 90"/>
                <a:gd name="T26" fmla="*/ 38 w 93"/>
                <a:gd name="T27" fmla="*/ 50 h 90"/>
                <a:gd name="T28" fmla="*/ 38 w 93"/>
                <a:gd name="T29" fmla="*/ 50 h 90"/>
                <a:gd name="T30" fmla="*/ 0 w 93"/>
                <a:gd name="T31" fmla="*/ 55 h 90"/>
                <a:gd name="T32" fmla="*/ 0 w 93"/>
                <a:gd name="T33" fmla="*/ 35 h 90"/>
                <a:gd name="T34" fmla="*/ 38 w 93"/>
                <a:gd name="T35" fmla="*/ 40 h 90"/>
                <a:gd name="T36" fmla="*/ 38 w 93"/>
                <a:gd name="T37" fmla="*/ 40 h 90"/>
                <a:gd name="T38" fmla="*/ 14 w 93"/>
                <a:gd name="T39" fmla="*/ 9 h 90"/>
                <a:gd name="T40" fmla="*/ 31 w 93"/>
                <a:gd name="T41" fmla="*/ 0 h 90"/>
                <a:gd name="T42" fmla="*/ 45 w 93"/>
                <a:gd name="T43" fmla="*/ 35 h 90"/>
                <a:gd name="T44" fmla="*/ 48 w 93"/>
                <a:gd name="T45" fmla="*/ 35 h 90"/>
                <a:gd name="T46" fmla="*/ 62 w 93"/>
                <a:gd name="T47" fmla="*/ 0 h 90"/>
                <a:gd name="T48" fmla="*/ 79 w 93"/>
                <a:gd name="T4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0">
                  <a:moveTo>
                    <a:pt x="79" y="9"/>
                  </a:moveTo>
                  <a:lnTo>
                    <a:pt x="52" y="40"/>
                  </a:lnTo>
                  <a:lnTo>
                    <a:pt x="52" y="40"/>
                  </a:lnTo>
                  <a:lnTo>
                    <a:pt x="93" y="35"/>
                  </a:lnTo>
                  <a:lnTo>
                    <a:pt x="93" y="55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79" y="81"/>
                  </a:lnTo>
                  <a:lnTo>
                    <a:pt x="62" y="90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29" y="90"/>
                  </a:lnTo>
                  <a:lnTo>
                    <a:pt x="14" y="8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0" y="55"/>
                  </a:lnTo>
                  <a:lnTo>
                    <a:pt x="0" y="35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4" y="9"/>
                  </a:lnTo>
                  <a:lnTo>
                    <a:pt x="31" y="0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E75E38F2-DF17-7DDF-F335-66E3DC00D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08825" y="-3687763"/>
              <a:ext cx="147638" cy="142875"/>
            </a:xfrm>
            <a:custGeom>
              <a:avLst/>
              <a:gdLst>
                <a:gd name="T0" fmla="*/ 79 w 93"/>
                <a:gd name="T1" fmla="*/ 9 h 90"/>
                <a:gd name="T2" fmla="*/ 55 w 93"/>
                <a:gd name="T3" fmla="*/ 40 h 90"/>
                <a:gd name="T4" fmla="*/ 55 w 93"/>
                <a:gd name="T5" fmla="*/ 40 h 90"/>
                <a:gd name="T6" fmla="*/ 93 w 93"/>
                <a:gd name="T7" fmla="*/ 35 h 90"/>
                <a:gd name="T8" fmla="*/ 93 w 93"/>
                <a:gd name="T9" fmla="*/ 55 h 90"/>
                <a:gd name="T10" fmla="*/ 55 w 93"/>
                <a:gd name="T11" fmla="*/ 50 h 90"/>
                <a:gd name="T12" fmla="*/ 55 w 93"/>
                <a:gd name="T13" fmla="*/ 50 h 90"/>
                <a:gd name="T14" fmla="*/ 79 w 93"/>
                <a:gd name="T15" fmla="*/ 81 h 90"/>
                <a:gd name="T16" fmla="*/ 62 w 93"/>
                <a:gd name="T17" fmla="*/ 90 h 90"/>
                <a:gd name="T18" fmla="*/ 48 w 93"/>
                <a:gd name="T19" fmla="*/ 55 h 90"/>
                <a:gd name="T20" fmla="*/ 48 w 93"/>
                <a:gd name="T21" fmla="*/ 55 h 90"/>
                <a:gd name="T22" fmla="*/ 29 w 93"/>
                <a:gd name="T23" fmla="*/ 90 h 90"/>
                <a:gd name="T24" fmla="*/ 14 w 93"/>
                <a:gd name="T25" fmla="*/ 81 h 90"/>
                <a:gd name="T26" fmla="*/ 41 w 93"/>
                <a:gd name="T27" fmla="*/ 50 h 90"/>
                <a:gd name="T28" fmla="*/ 41 w 93"/>
                <a:gd name="T29" fmla="*/ 50 h 90"/>
                <a:gd name="T30" fmla="*/ 0 w 93"/>
                <a:gd name="T31" fmla="*/ 55 h 90"/>
                <a:gd name="T32" fmla="*/ 0 w 93"/>
                <a:gd name="T33" fmla="*/ 35 h 90"/>
                <a:gd name="T34" fmla="*/ 41 w 93"/>
                <a:gd name="T35" fmla="*/ 40 h 90"/>
                <a:gd name="T36" fmla="*/ 41 w 93"/>
                <a:gd name="T37" fmla="*/ 40 h 90"/>
                <a:gd name="T38" fmla="*/ 14 w 93"/>
                <a:gd name="T39" fmla="*/ 9 h 90"/>
                <a:gd name="T40" fmla="*/ 31 w 93"/>
                <a:gd name="T41" fmla="*/ 0 h 90"/>
                <a:gd name="T42" fmla="*/ 48 w 93"/>
                <a:gd name="T43" fmla="*/ 35 h 90"/>
                <a:gd name="T44" fmla="*/ 48 w 93"/>
                <a:gd name="T45" fmla="*/ 35 h 90"/>
                <a:gd name="T46" fmla="*/ 64 w 93"/>
                <a:gd name="T47" fmla="*/ 0 h 90"/>
                <a:gd name="T48" fmla="*/ 79 w 93"/>
                <a:gd name="T4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0">
                  <a:moveTo>
                    <a:pt x="79" y="9"/>
                  </a:moveTo>
                  <a:lnTo>
                    <a:pt x="55" y="40"/>
                  </a:lnTo>
                  <a:lnTo>
                    <a:pt x="55" y="40"/>
                  </a:lnTo>
                  <a:lnTo>
                    <a:pt x="93" y="35"/>
                  </a:lnTo>
                  <a:lnTo>
                    <a:pt x="93" y="55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79" y="81"/>
                  </a:lnTo>
                  <a:lnTo>
                    <a:pt x="62" y="90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29" y="90"/>
                  </a:lnTo>
                  <a:lnTo>
                    <a:pt x="14" y="8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0" y="55"/>
                  </a:lnTo>
                  <a:lnTo>
                    <a:pt x="0" y="35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14" y="9"/>
                  </a:lnTo>
                  <a:lnTo>
                    <a:pt x="31" y="0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64" y="0"/>
                  </a:lnTo>
                  <a:lnTo>
                    <a:pt x="7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73">
              <a:extLst>
                <a:ext uri="{FF2B5EF4-FFF2-40B4-BE49-F238E27FC236}">
                  <a16:creationId xmlns:a16="http://schemas.microsoft.com/office/drawing/2014/main" id="{57CEF9E8-FA1E-FBDE-772C-B518A10B1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04038" y="-3687763"/>
              <a:ext cx="146050" cy="142875"/>
            </a:xfrm>
            <a:custGeom>
              <a:avLst/>
              <a:gdLst>
                <a:gd name="T0" fmla="*/ 78 w 92"/>
                <a:gd name="T1" fmla="*/ 9 h 90"/>
                <a:gd name="T2" fmla="*/ 52 w 92"/>
                <a:gd name="T3" fmla="*/ 40 h 90"/>
                <a:gd name="T4" fmla="*/ 52 w 92"/>
                <a:gd name="T5" fmla="*/ 40 h 90"/>
                <a:gd name="T6" fmla="*/ 92 w 92"/>
                <a:gd name="T7" fmla="*/ 35 h 90"/>
                <a:gd name="T8" fmla="*/ 92 w 92"/>
                <a:gd name="T9" fmla="*/ 55 h 90"/>
                <a:gd name="T10" fmla="*/ 52 w 92"/>
                <a:gd name="T11" fmla="*/ 50 h 90"/>
                <a:gd name="T12" fmla="*/ 52 w 92"/>
                <a:gd name="T13" fmla="*/ 50 h 90"/>
                <a:gd name="T14" fmla="*/ 78 w 92"/>
                <a:gd name="T15" fmla="*/ 81 h 90"/>
                <a:gd name="T16" fmla="*/ 61 w 92"/>
                <a:gd name="T17" fmla="*/ 90 h 90"/>
                <a:gd name="T18" fmla="*/ 45 w 92"/>
                <a:gd name="T19" fmla="*/ 55 h 90"/>
                <a:gd name="T20" fmla="*/ 45 w 92"/>
                <a:gd name="T21" fmla="*/ 55 h 90"/>
                <a:gd name="T22" fmla="*/ 28 w 92"/>
                <a:gd name="T23" fmla="*/ 90 h 90"/>
                <a:gd name="T24" fmla="*/ 14 w 92"/>
                <a:gd name="T25" fmla="*/ 81 h 90"/>
                <a:gd name="T26" fmla="*/ 38 w 92"/>
                <a:gd name="T27" fmla="*/ 50 h 90"/>
                <a:gd name="T28" fmla="*/ 38 w 92"/>
                <a:gd name="T29" fmla="*/ 50 h 90"/>
                <a:gd name="T30" fmla="*/ 0 w 92"/>
                <a:gd name="T31" fmla="*/ 55 h 90"/>
                <a:gd name="T32" fmla="*/ 0 w 92"/>
                <a:gd name="T33" fmla="*/ 35 h 90"/>
                <a:gd name="T34" fmla="*/ 38 w 92"/>
                <a:gd name="T35" fmla="*/ 40 h 90"/>
                <a:gd name="T36" fmla="*/ 38 w 92"/>
                <a:gd name="T37" fmla="*/ 40 h 90"/>
                <a:gd name="T38" fmla="*/ 14 w 92"/>
                <a:gd name="T39" fmla="*/ 9 h 90"/>
                <a:gd name="T40" fmla="*/ 28 w 92"/>
                <a:gd name="T41" fmla="*/ 0 h 90"/>
                <a:gd name="T42" fmla="*/ 45 w 92"/>
                <a:gd name="T43" fmla="*/ 35 h 90"/>
                <a:gd name="T44" fmla="*/ 45 w 92"/>
                <a:gd name="T45" fmla="*/ 35 h 90"/>
                <a:gd name="T46" fmla="*/ 61 w 92"/>
                <a:gd name="T47" fmla="*/ 0 h 90"/>
                <a:gd name="T48" fmla="*/ 78 w 92"/>
                <a:gd name="T49" fmla="*/ 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90">
                  <a:moveTo>
                    <a:pt x="78" y="9"/>
                  </a:moveTo>
                  <a:lnTo>
                    <a:pt x="52" y="40"/>
                  </a:lnTo>
                  <a:lnTo>
                    <a:pt x="52" y="40"/>
                  </a:lnTo>
                  <a:lnTo>
                    <a:pt x="92" y="35"/>
                  </a:lnTo>
                  <a:lnTo>
                    <a:pt x="92" y="55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78" y="81"/>
                  </a:lnTo>
                  <a:lnTo>
                    <a:pt x="61" y="90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28" y="90"/>
                  </a:lnTo>
                  <a:lnTo>
                    <a:pt x="14" y="8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0" y="55"/>
                  </a:lnTo>
                  <a:lnTo>
                    <a:pt x="0" y="35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4" y="9"/>
                  </a:lnTo>
                  <a:lnTo>
                    <a:pt x="28" y="0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61" y="0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Freeform 8">
            <a:extLst>
              <a:ext uri="{FF2B5EF4-FFF2-40B4-BE49-F238E27FC236}">
                <a16:creationId xmlns:a16="http://schemas.microsoft.com/office/drawing/2014/main" id="{2AC23516-1DD2-6854-9F16-7CB75E99F73A}"/>
              </a:ext>
            </a:extLst>
          </p:cNvPr>
          <p:cNvSpPr>
            <a:spLocks/>
          </p:cNvSpPr>
          <p:nvPr/>
        </p:nvSpPr>
        <p:spPr bwMode="auto">
          <a:xfrm>
            <a:off x="5988172" y="3983870"/>
            <a:ext cx="1654816" cy="192833"/>
          </a:xfrm>
          <a:custGeom>
            <a:avLst/>
            <a:gdLst>
              <a:gd name="T0" fmla="*/ 72 w 2283"/>
              <a:gd name="T1" fmla="*/ 53 h 266"/>
              <a:gd name="T2" fmla="*/ 0 w 2283"/>
              <a:gd name="T3" fmla="*/ 266 h 266"/>
              <a:gd name="T4" fmla="*/ 2283 w 2283"/>
              <a:gd name="T5" fmla="*/ 266 h 266"/>
              <a:gd name="T6" fmla="*/ 2211 w 2283"/>
              <a:gd name="T7" fmla="*/ 53 h 266"/>
              <a:gd name="T8" fmla="*/ 2125 w 2283"/>
              <a:gd name="T9" fmla="*/ 0 h 266"/>
              <a:gd name="T10" fmla="*/ 159 w 2283"/>
              <a:gd name="T11" fmla="*/ 0 h 266"/>
              <a:gd name="T12" fmla="*/ 72 w 2283"/>
              <a:gd name="T13" fmla="*/ 5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3" h="266">
                <a:moveTo>
                  <a:pt x="72" y="53"/>
                </a:moveTo>
                <a:cubicBezTo>
                  <a:pt x="0" y="266"/>
                  <a:pt x="0" y="266"/>
                  <a:pt x="0" y="266"/>
                </a:cubicBezTo>
                <a:cubicBezTo>
                  <a:pt x="2283" y="266"/>
                  <a:pt x="2283" y="266"/>
                  <a:pt x="2283" y="266"/>
                </a:cubicBezTo>
                <a:cubicBezTo>
                  <a:pt x="2211" y="53"/>
                  <a:pt x="2211" y="53"/>
                  <a:pt x="2211" y="53"/>
                </a:cubicBezTo>
                <a:cubicBezTo>
                  <a:pt x="2201" y="22"/>
                  <a:pt x="2165" y="0"/>
                  <a:pt x="2125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18" y="0"/>
                  <a:pt x="83" y="22"/>
                  <a:pt x="72" y="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983052D0-EEAA-C282-BA36-4AFAA3F44796}"/>
              </a:ext>
            </a:extLst>
          </p:cNvPr>
          <p:cNvSpPr>
            <a:spLocks/>
          </p:cNvSpPr>
          <p:nvPr/>
        </p:nvSpPr>
        <p:spPr bwMode="auto">
          <a:xfrm>
            <a:off x="6473158" y="3344558"/>
            <a:ext cx="685763" cy="69677"/>
          </a:xfrm>
          <a:custGeom>
            <a:avLst/>
            <a:gdLst>
              <a:gd name="T0" fmla="*/ 898 w 946"/>
              <a:gd name="T1" fmla="*/ 96 h 96"/>
              <a:gd name="T2" fmla="*/ 48 w 946"/>
              <a:gd name="T3" fmla="*/ 96 h 96"/>
              <a:gd name="T4" fmla="*/ 0 w 946"/>
              <a:gd name="T5" fmla="*/ 48 h 96"/>
              <a:gd name="T6" fmla="*/ 0 w 946"/>
              <a:gd name="T7" fmla="*/ 48 h 96"/>
              <a:gd name="T8" fmla="*/ 48 w 946"/>
              <a:gd name="T9" fmla="*/ 0 h 96"/>
              <a:gd name="T10" fmla="*/ 898 w 946"/>
              <a:gd name="T11" fmla="*/ 0 h 96"/>
              <a:gd name="T12" fmla="*/ 946 w 946"/>
              <a:gd name="T13" fmla="*/ 48 h 96"/>
              <a:gd name="T14" fmla="*/ 946 w 946"/>
              <a:gd name="T15" fmla="*/ 48 h 96"/>
              <a:gd name="T16" fmla="*/ 898 w 946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6" h="96">
                <a:moveTo>
                  <a:pt x="898" y="96"/>
                </a:moveTo>
                <a:cubicBezTo>
                  <a:pt x="48" y="96"/>
                  <a:pt x="48" y="96"/>
                  <a:pt x="48" y="96"/>
                </a:cubicBezTo>
                <a:cubicBezTo>
                  <a:pt x="22" y="96"/>
                  <a:pt x="0" y="74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924" y="0"/>
                  <a:pt x="946" y="21"/>
                  <a:pt x="946" y="48"/>
                </a:cubicBezTo>
                <a:cubicBezTo>
                  <a:pt x="946" y="48"/>
                  <a:pt x="946" y="48"/>
                  <a:pt x="946" y="48"/>
                </a:cubicBezTo>
                <a:cubicBezTo>
                  <a:pt x="946" y="74"/>
                  <a:pt x="924" y="96"/>
                  <a:pt x="898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0F34975B-BC3F-6405-6068-E09C6302F404}"/>
              </a:ext>
            </a:extLst>
          </p:cNvPr>
          <p:cNvSpPr>
            <a:spLocks/>
          </p:cNvSpPr>
          <p:nvPr/>
        </p:nvSpPr>
        <p:spPr bwMode="auto">
          <a:xfrm>
            <a:off x="6744834" y="1538165"/>
            <a:ext cx="141492" cy="31782"/>
          </a:xfrm>
          <a:custGeom>
            <a:avLst/>
            <a:gdLst>
              <a:gd name="T0" fmla="*/ 173 w 195"/>
              <a:gd name="T1" fmla="*/ 44 h 44"/>
              <a:gd name="T2" fmla="*/ 22 w 195"/>
              <a:gd name="T3" fmla="*/ 44 h 44"/>
              <a:gd name="T4" fmla="*/ 0 w 195"/>
              <a:gd name="T5" fmla="*/ 22 h 44"/>
              <a:gd name="T6" fmla="*/ 0 w 195"/>
              <a:gd name="T7" fmla="*/ 22 h 44"/>
              <a:gd name="T8" fmla="*/ 22 w 195"/>
              <a:gd name="T9" fmla="*/ 0 h 44"/>
              <a:gd name="T10" fmla="*/ 173 w 195"/>
              <a:gd name="T11" fmla="*/ 0 h 44"/>
              <a:gd name="T12" fmla="*/ 195 w 195"/>
              <a:gd name="T13" fmla="*/ 22 h 44"/>
              <a:gd name="T14" fmla="*/ 195 w 195"/>
              <a:gd name="T15" fmla="*/ 22 h 44"/>
              <a:gd name="T16" fmla="*/ 173 w 195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44">
                <a:moveTo>
                  <a:pt x="173" y="44"/>
                </a:moveTo>
                <a:cubicBezTo>
                  <a:pt x="22" y="44"/>
                  <a:pt x="22" y="44"/>
                  <a:pt x="22" y="44"/>
                </a:cubicBezTo>
                <a:cubicBezTo>
                  <a:pt x="10" y="44"/>
                  <a:pt x="0" y="34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85" y="0"/>
                  <a:pt x="195" y="10"/>
                  <a:pt x="195" y="22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195" y="34"/>
                  <a:pt x="185" y="44"/>
                  <a:pt x="173" y="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 8">
            <a:extLst>
              <a:ext uri="{FF2B5EF4-FFF2-40B4-BE49-F238E27FC236}">
                <a16:creationId xmlns:a16="http://schemas.microsoft.com/office/drawing/2014/main" id="{166A97D0-1EDD-AEF7-B474-613F067EF940}"/>
              </a:ext>
            </a:extLst>
          </p:cNvPr>
          <p:cNvSpPr>
            <a:spLocks/>
          </p:cNvSpPr>
          <p:nvPr/>
        </p:nvSpPr>
        <p:spPr bwMode="auto">
          <a:xfrm>
            <a:off x="5988172" y="3985093"/>
            <a:ext cx="859955" cy="192833"/>
          </a:xfrm>
          <a:custGeom>
            <a:avLst/>
            <a:gdLst>
              <a:gd name="T0" fmla="*/ 72 w 2283"/>
              <a:gd name="T1" fmla="*/ 53 h 266"/>
              <a:gd name="T2" fmla="*/ 0 w 2283"/>
              <a:gd name="T3" fmla="*/ 266 h 266"/>
              <a:gd name="T4" fmla="*/ 2283 w 2283"/>
              <a:gd name="T5" fmla="*/ 266 h 266"/>
              <a:gd name="T6" fmla="*/ 2211 w 2283"/>
              <a:gd name="T7" fmla="*/ 53 h 266"/>
              <a:gd name="T8" fmla="*/ 2125 w 2283"/>
              <a:gd name="T9" fmla="*/ 0 h 266"/>
              <a:gd name="T10" fmla="*/ 159 w 2283"/>
              <a:gd name="T11" fmla="*/ 0 h 266"/>
              <a:gd name="T12" fmla="*/ 72 w 2283"/>
              <a:gd name="T13" fmla="*/ 5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3" h="266">
                <a:moveTo>
                  <a:pt x="72" y="53"/>
                </a:moveTo>
                <a:cubicBezTo>
                  <a:pt x="0" y="266"/>
                  <a:pt x="0" y="266"/>
                  <a:pt x="0" y="266"/>
                </a:cubicBezTo>
                <a:cubicBezTo>
                  <a:pt x="2283" y="266"/>
                  <a:pt x="2283" y="266"/>
                  <a:pt x="2283" y="266"/>
                </a:cubicBezTo>
                <a:cubicBezTo>
                  <a:pt x="2211" y="53"/>
                  <a:pt x="2211" y="53"/>
                  <a:pt x="2211" y="53"/>
                </a:cubicBezTo>
                <a:cubicBezTo>
                  <a:pt x="2201" y="22"/>
                  <a:pt x="2165" y="0"/>
                  <a:pt x="2125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18" y="0"/>
                  <a:pt x="83" y="22"/>
                  <a:pt x="72" y="53"/>
                </a:cubicBezTo>
                <a:close/>
              </a:path>
            </a:pathLst>
          </a:custGeom>
          <a:solidFill>
            <a:schemeClr val="bg1">
              <a:lumMod val="50000"/>
              <a:alpha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997246A1-779B-3114-0F4D-4EAAB71559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6441" y="1821647"/>
            <a:ext cx="1152609" cy="2132462"/>
            <a:chOff x="9045" y="-2837"/>
            <a:chExt cx="3826" cy="6511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D6DAC72-365F-3B37-BDF8-01842FEB8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" y="-2837"/>
              <a:ext cx="3819" cy="6511"/>
            </a:xfrm>
            <a:custGeom>
              <a:avLst/>
              <a:gdLst>
                <a:gd name="T0" fmla="*/ 1437 w 1608"/>
                <a:gd name="T1" fmla="*/ 2744 h 2744"/>
                <a:gd name="T2" fmla="*/ 171 w 1608"/>
                <a:gd name="T3" fmla="*/ 2744 h 2744"/>
                <a:gd name="T4" fmla="*/ 0 w 1608"/>
                <a:gd name="T5" fmla="*/ 2574 h 2744"/>
                <a:gd name="T6" fmla="*/ 0 w 1608"/>
                <a:gd name="T7" fmla="*/ 171 h 2744"/>
                <a:gd name="T8" fmla="*/ 171 w 1608"/>
                <a:gd name="T9" fmla="*/ 0 h 2744"/>
                <a:gd name="T10" fmla="*/ 1437 w 1608"/>
                <a:gd name="T11" fmla="*/ 0 h 2744"/>
                <a:gd name="T12" fmla="*/ 1608 w 1608"/>
                <a:gd name="T13" fmla="*/ 171 h 2744"/>
                <a:gd name="T14" fmla="*/ 1608 w 1608"/>
                <a:gd name="T15" fmla="*/ 2574 h 2744"/>
                <a:gd name="T16" fmla="*/ 1437 w 1608"/>
                <a:gd name="T17" fmla="*/ 2744 h 2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8" h="2744">
                  <a:moveTo>
                    <a:pt x="1437" y="2744"/>
                  </a:moveTo>
                  <a:cubicBezTo>
                    <a:pt x="171" y="2744"/>
                    <a:pt x="171" y="2744"/>
                    <a:pt x="171" y="2744"/>
                  </a:cubicBezTo>
                  <a:cubicBezTo>
                    <a:pt x="77" y="2744"/>
                    <a:pt x="0" y="2668"/>
                    <a:pt x="0" y="2574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1437" y="0"/>
                    <a:pt x="1437" y="0"/>
                    <a:pt x="1437" y="0"/>
                  </a:cubicBezTo>
                  <a:cubicBezTo>
                    <a:pt x="1531" y="0"/>
                    <a:pt x="1608" y="77"/>
                    <a:pt x="1608" y="171"/>
                  </a:cubicBezTo>
                  <a:cubicBezTo>
                    <a:pt x="1608" y="2574"/>
                    <a:pt x="1608" y="2574"/>
                    <a:pt x="1608" y="2574"/>
                  </a:cubicBezTo>
                  <a:cubicBezTo>
                    <a:pt x="1608" y="2668"/>
                    <a:pt x="1531" y="2744"/>
                    <a:pt x="1437" y="27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41E611EC-5617-DE04-C8E2-ECEC096A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" y="-2695"/>
              <a:ext cx="3571" cy="6092"/>
            </a:xfrm>
            <a:custGeom>
              <a:avLst/>
              <a:gdLst>
                <a:gd name="T0" fmla="*/ 1334 w 1504"/>
                <a:gd name="T1" fmla="*/ 2567 h 2567"/>
                <a:gd name="T2" fmla="*/ 171 w 1504"/>
                <a:gd name="T3" fmla="*/ 2567 h 2567"/>
                <a:gd name="T4" fmla="*/ 0 w 1504"/>
                <a:gd name="T5" fmla="*/ 2396 h 2567"/>
                <a:gd name="T6" fmla="*/ 0 w 1504"/>
                <a:gd name="T7" fmla="*/ 171 h 2567"/>
                <a:gd name="T8" fmla="*/ 171 w 1504"/>
                <a:gd name="T9" fmla="*/ 0 h 2567"/>
                <a:gd name="T10" fmla="*/ 1334 w 1504"/>
                <a:gd name="T11" fmla="*/ 0 h 2567"/>
                <a:gd name="T12" fmla="*/ 1504 w 1504"/>
                <a:gd name="T13" fmla="*/ 171 h 2567"/>
                <a:gd name="T14" fmla="*/ 1504 w 1504"/>
                <a:gd name="T15" fmla="*/ 2396 h 2567"/>
                <a:gd name="T16" fmla="*/ 1334 w 1504"/>
                <a:gd name="T17" fmla="*/ 2567 h 2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4" h="2567">
                  <a:moveTo>
                    <a:pt x="1334" y="2567"/>
                  </a:moveTo>
                  <a:cubicBezTo>
                    <a:pt x="171" y="2567"/>
                    <a:pt x="171" y="2567"/>
                    <a:pt x="171" y="2567"/>
                  </a:cubicBezTo>
                  <a:cubicBezTo>
                    <a:pt x="76" y="2567"/>
                    <a:pt x="0" y="2491"/>
                    <a:pt x="0" y="2396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77"/>
                    <a:pt x="76" y="0"/>
                    <a:pt x="171" y="0"/>
                  </a:cubicBezTo>
                  <a:cubicBezTo>
                    <a:pt x="1334" y="0"/>
                    <a:pt x="1334" y="0"/>
                    <a:pt x="1334" y="0"/>
                  </a:cubicBezTo>
                  <a:cubicBezTo>
                    <a:pt x="1428" y="0"/>
                    <a:pt x="1504" y="77"/>
                    <a:pt x="1504" y="171"/>
                  </a:cubicBezTo>
                  <a:cubicBezTo>
                    <a:pt x="1504" y="2396"/>
                    <a:pt x="1504" y="2396"/>
                    <a:pt x="1504" y="2396"/>
                  </a:cubicBezTo>
                  <a:cubicBezTo>
                    <a:pt x="1504" y="2491"/>
                    <a:pt x="1428" y="2567"/>
                    <a:pt x="1334" y="2567"/>
                  </a:cubicBezTo>
                  <a:close/>
                </a:path>
              </a:pathLst>
            </a:custGeom>
            <a:solidFill>
              <a:srgbClr val="6B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93C65E7D-B228-FFD1-EC0B-E7D410E79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" y="-2536"/>
              <a:ext cx="1076" cy="207"/>
            </a:xfrm>
            <a:custGeom>
              <a:avLst/>
              <a:gdLst>
                <a:gd name="T0" fmla="*/ 409 w 453"/>
                <a:gd name="T1" fmla="*/ 87 h 87"/>
                <a:gd name="T2" fmla="*/ 43 w 453"/>
                <a:gd name="T3" fmla="*/ 87 h 87"/>
                <a:gd name="T4" fmla="*/ 0 w 453"/>
                <a:gd name="T5" fmla="*/ 43 h 87"/>
                <a:gd name="T6" fmla="*/ 0 w 453"/>
                <a:gd name="T7" fmla="*/ 43 h 87"/>
                <a:gd name="T8" fmla="*/ 43 w 453"/>
                <a:gd name="T9" fmla="*/ 0 h 87"/>
                <a:gd name="T10" fmla="*/ 409 w 453"/>
                <a:gd name="T11" fmla="*/ 0 h 87"/>
                <a:gd name="T12" fmla="*/ 453 w 453"/>
                <a:gd name="T13" fmla="*/ 43 h 87"/>
                <a:gd name="T14" fmla="*/ 453 w 453"/>
                <a:gd name="T15" fmla="*/ 43 h 87"/>
                <a:gd name="T16" fmla="*/ 409 w 453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87">
                  <a:moveTo>
                    <a:pt x="409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19" y="87"/>
                    <a:pt x="0" y="6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33" y="0"/>
                    <a:pt x="453" y="19"/>
                    <a:pt x="453" y="43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3" y="67"/>
                    <a:pt x="433" y="87"/>
                    <a:pt x="409" y="8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8A5002C5-AD1F-413E-FB26-D1324EED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" y="-2806"/>
              <a:ext cx="250" cy="6449"/>
            </a:xfrm>
            <a:custGeom>
              <a:avLst/>
              <a:gdLst>
                <a:gd name="T0" fmla="*/ 0 w 105"/>
                <a:gd name="T1" fmla="*/ 158 h 2718"/>
                <a:gd name="T2" fmla="*/ 0 w 105"/>
                <a:gd name="T3" fmla="*/ 2561 h 2718"/>
                <a:gd name="T4" fmla="*/ 105 w 105"/>
                <a:gd name="T5" fmla="*/ 2718 h 2718"/>
                <a:gd name="T6" fmla="*/ 105 w 105"/>
                <a:gd name="T7" fmla="*/ 0 h 2718"/>
                <a:gd name="T8" fmla="*/ 0 w 105"/>
                <a:gd name="T9" fmla="*/ 158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18">
                  <a:moveTo>
                    <a:pt x="0" y="158"/>
                  </a:moveTo>
                  <a:cubicBezTo>
                    <a:pt x="0" y="2561"/>
                    <a:pt x="0" y="2561"/>
                    <a:pt x="0" y="2561"/>
                  </a:cubicBezTo>
                  <a:cubicBezTo>
                    <a:pt x="0" y="2632"/>
                    <a:pt x="44" y="2693"/>
                    <a:pt x="105" y="2718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4" y="26"/>
                    <a:pt x="0" y="87"/>
                    <a:pt x="0" y="158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6719BF4E-0A21-2441-1904-8B14AFED8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9" y="-2806"/>
              <a:ext cx="252" cy="6449"/>
            </a:xfrm>
            <a:custGeom>
              <a:avLst/>
              <a:gdLst>
                <a:gd name="T0" fmla="*/ 0 w 106"/>
                <a:gd name="T1" fmla="*/ 0 h 2718"/>
                <a:gd name="T2" fmla="*/ 0 w 106"/>
                <a:gd name="T3" fmla="*/ 2718 h 2718"/>
                <a:gd name="T4" fmla="*/ 106 w 106"/>
                <a:gd name="T5" fmla="*/ 2561 h 2718"/>
                <a:gd name="T6" fmla="*/ 106 w 106"/>
                <a:gd name="T7" fmla="*/ 158 h 2718"/>
                <a:gd name="T8" fmla="*/ 0 w 106"/>
                <a:gd name="T9" fmla="*/ 0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718">
                  <a:moveTo>
                    <a:pt x="0" y="0"/>
                  </a:moveTo>
                  <a:cubicBezTo>
                    <a:pt x="0" y="2718"/>
                    <a:pt x="0" y="2718"/>
                    <a:pt x="0" y="2718"/>
                  </a:cubicBezTo>
                  <a:cubicBezTo>
                    <a:pt x="62" y="2693"/>
                    <a:pt x="106" y="2632"/>
                    <a:pt x="106" y="2561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87"/>
                    <a:pt x="62" y="2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5" name="Group 81">
            <a:extLst>
              <a:ext uri="{FF2B5EF4-FFF2-40B4-BE49-F238E27FC236}">
                <a16:creationId xmlns:a16="http://schemas.microsoft.com/office/drawing/2014/main" id="{727D1114-5F0F-732B-BA7D-BBD3BEB29BA7}"/>
              </a:ext>
            </a:extLst>
          </p:cNvPr>
          <p:cNvGrpSpPr/>
          <p:nvPr/>
        </p:nvGrpSpPr>
        <p:grpSpPr>
          <a:xfrm>
            <a:off x="5197894" y="2450579"/>
            <a:ext cx="767772" cy="817472"/>
            <a:chOff x="-1143000" y="-5037138"/>
            <a:chExt cx="3065463" cy="3263900"/>
          </a:xfrm>
        </p:grpSpPr>
        <p:sp>
          <p:nvSpPr>
            <p:cNvPr id="46" name="Freeform 77">
              <a:extLst>
                <a:ext uri="{FF2B5EF4-FFF2-40B4-BE49-F238E27FC236}">
                  <a16:creationId xmlns:a16="http://schemas.microsoft.com/office/drawing/2014/main" id="{72511F54-B3A8-B708-A7A1-86385C4F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037138"/>
              <a:ext cx="3065463" cy="3263900"/>
            </a:xfrm>
            <a:custGeom>
              <a:avLst/>
              <a:gdLst>
                <a:gd name="T0" fmla="*/ 792 w 812"/>
                <a:gd name="T1" fmla="*/ 864 h 864"/>
                <a:gd name="T2" fmla="*/ 20 w 812"/>
                <a:gd name="T3" fmla="*/ 864 h 864"/>
                <a:gd name="T4" fmla="*/ 0 w 812"/>
                <a:gd name="T5" fmla="*/ 844 h 864"/>
                <a:gd name="T6" fmla="*/ 0 w 812"/>
                <a:gd name="T7" fmla="*/ 20 h 864"/>
                <a:gd name="T8" fmla="*/ 20 w 812"/>
                <a:gd name="T9" fmla="*/ 0 h 864"/>
                <a:gd name="T10" fmla="*/ 792 w 812"/>
                <a:gd name="T11" fmla="*/ 0 h 864"/>
                <a:gd name="T12" fmla="*/ 812 w 812"/>
                <a:gd name="T13" fmla="*/ 20 h 864"/>
                <a:gd name="T14" fmla="*/ 812 w 812"/>
                <a:gd name="T15" fmla="*/ 844 h 864"/>
                <a:gd name="T16" fmla="*/ 792 w 812"/>
                <a:gd name="T1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864">
                  <a:moveTo>
                    <a:pt x="792" y="864"/>
                  </a:moveTo>
                  <a:cubicBezTo>
                    <a:pt x="20" y="864"/>
                    <a:pt x="20" y="864"/>
                    <a:pt x="20" y="864"/>
                  </a:cubicBezTo>
                  <a:cubicBezTo>
                    <a:pt x="9" y="864"/>
                    <a:pt x="0" y="855"/>
                    <a:pt x="0" y="8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792" y="0"/>
                    <a:pt x="792" y="0"/>
                    <a:pt x="792" y="0"/>
                  </a:cubicBezTo>
                  <a:cubicBezTo>
                    <a:pt x="803" y="0"/>
                    <a:pt x="812" y="9"/>
                    <a:pt x="812" y="20"/>
                  </a:cubicBezTo>
                  <a:cubicBezTo>
                    <a:pt x="812" y="844"/>
                    <a:pt x="812" y="844"/>
                    <a:pt x="812" y="844"/>
                  </a:cubicBezTo>
                  <a:cubicBezTo>
                    <a:pt x="812" y="855"/>
                    <a:pt x="803" y="864"/>
                    <a:pt x="792" y="864"/>
                  </a:cubicBezTo>
                  <a:close/>
                </a:path>
              </a:pathLst>
            </a:custGeom>
            <a:solidFill>
              <a:srgbClr val="D3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Oval 78">
              <a:extLst>
                <a:ext uri="{FF2B5EF4-FFF2-40B4-BE49-F238E27FC236}">
                  <a16:creationId xmlns:a16="http://schemas.microsoft.com/office/drawing/2014/main" id="{3E728041-3A02-BE15-B166-BB467F28E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9863" y="-4500563"/>
              <a:ext cx="1114425" cy="1112838"/>
            </a:xfrm>
            <a:prstGeom prst="ellipse">
              <a:avLst/>
            </a:pr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79">
              <a:extLst>
                <a:ext uri="{FF2B5EF4-FFF2-40B4-BE49-F238E27FC236}">
                  <a16:creationId xmlns:a16="http://schemas.microsoft.com/office/drawing/2014/main" id="{834D4E49-3A40-FEDD-5A37-27E339081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7" y="-4275138"/>
              <a:ext cx="331788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5E4F5067-00A3-625E-EE84-1D94C95A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-3922713"/>
              <a:ext cx="550863" cy="271463"/>
            </a:xfrm>
            <a:custGeom>
              <a:avLst/>
              <a:gdLst>
                <a:gd name="T0" fmla="*/ 146 w 146"/>
                <a:gd name="T1" fmla="*/ 72 h 72"/>
                <a:gd name="T2" fmla="*/ 73 w 146"/>
                <a:gd name="T3" fmla="*/ 0 h 72"/>
                <a:gd name="T4" fmla="*/ 0 w 146"/>
                <a:gd name="T5" fmla="*/ 72 h 72"/>
                <a:gd name="T6" fmla="*/ 146 w 146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72">
                  <a:moveTo>
                    <a:pt x="146" y="72"/>
                  </a:move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1" y="32"/>
                    <a:pt x="0" y="72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7A422822-85BC-B176-11CC-037BF2DE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1213" y="-2522538"/>
              <a:ext cx="2401888" cy="484188"/>
            </a:xfrm>
            <a:custGeom>
              <a:avLst/>
              <a:gdLst>
                <a:gd name="T0" fmla="*/ 571 w 636"/>
                <a:gd name="T1" fmla="*/ 0 h 128"/>
                <a:gd name="T2" fmla="*/ 64 w 636"/>
                <a:gd name="T3" fmla="*/ 0 h 128"/>
                <a:gd name="T4" fmla="*/ 0 w 636"/>
                <a:gd name="T5" fmla="*/ 64 h 128"/>
                <a:gd name="T6" fmla="*/ 0 w 636"/>
                <a:gd name="T7" fmla="*/ 64 h 128"/>
                <a:gd name="T8" fmla="*/ 64 w 636"/>
                <a:gd name="T9" fmla="*/ 128 h 128"/>
                <a:gd name="T10" fmla="*/ 571 w 636"/>
                <a:gd name="T11" fmla="*/ 128 h 128"/>
                <a:gd name="T12" fmla="*/ 636 w 636"/>
                <a:gd name="T13" fmla="*/ 64 h 128"/>
                <a:gd name="T14" fmla="*/ 571 w 636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128">
                  <a:moveTo>
                    <a:pt x="57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100"/>
                    <a:pt x="29" y="128"/>
                    <a:pt x="64" y="128"/>
                  </a:cubicBezTo>
                  <a:cubicBezTo>
                    <a:pt x="571" y="128"/>
                    <a:pt x="571" y="128"/>
                    <a:pt x="571" y="128"/>
                  </a:cubicBezTo>
                  <a:cubicBezTo>
                    <a:pt x="607" y="128"/>
                    <a:pt x="636" y="100"/>
                    <a:pt x="636" y="64"/>
                  </a:cubicBezTo>
                  <a:cubicBezTo>
                    <a:pt x="636" y="29"/>
                    <a:pt x="607" y="0"/>
                    <a:pt x="571" y="0"/>
                  </a:cubicBezTo>
                  <a:close/>
                </a:path>
              </a:pathLst>
            </a:cu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2D66A395-9722-FE40-E85A-2577F189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988" y="-2389188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4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3 h 131"/>
                <a:gd name="T14" fmla="*/ 112 w 133"/>
                <a:gd name="T15" fmla="*/ 116 h 131"/>
                <a:gd name="T16" fmla="*/ 90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3 w 133"/>
                <a:gd name="T23" fmla="*/ 131 h 131"/>
                <a:gd name="T24" fmla="*/ 21 w 133"/>
                <a:gd name="T25" fmla="*/ 119 h 131"/>
                <a:gd name="T26" fmla="*/ 57 w 133"/>
                <a:gd name="T27" fmla="*/ 73 h 131"/>
                <a:gd name="T28" fmla="*/ 57 w 133"/>
                <a:gd name="T29" fmla="*/ 71 h 131"/>
                <a:gd name="T30" fmla="*/ 0 w 133"/>
                <a:gd name="T31" fmla="*/ 78 h 131"/>
                <a:gd name="T32" fmla="*/ 0 w 133"/>
                <a:gd name="T33" fmla="*/ 54 h 131"/>
                <a:gd name="T34" fmla="*/ 54 w 133"/>
                <a:gd name="T35" fmla="*/ 62 h 131"/>
                <a:gd name="T36" fmla="*/ 54 w 133"/>
                <a:gd name="T37" fmla="*/ 59 h 131"/>
                <a:gd name="T38" fmla="*/ 21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4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2" y="116"/>
                  </a:lnTo>
                  <a:lnTo>
                    <a:pt x="90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3" y="131"/>
                  </a:lnTo>
                  <a:lnTo>
                    <a:pt x="21" y="119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21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83">
              <a:extLst>
                <a:ext uri="{FF2B5EF4-FFF2-40B4-BE49-F238E27FC236}">
                  <a16:creationId xmlns:a16="http://schemas.microsoft.com/office/drawing/2014/main" id="{F7201350-1100-8EA8-A2D7-C0853BB5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-2389188"/>
              <a:ext cx="207963" cy="207963"/>
            </a:xfrm>
            <a:custGeom>
              <a:avLst/>
              <a:gdLst>
                <a:gd name="T0" fmla="*/ 112 w 131"/>
                <a:gd name="T1" fmla="*/ 14 h 131"/>
                <a:gd name="T2" fmla="*/ 76 w 131"/>
                <a:gd name="T3" fmla="*/ 59 h 131"/>
                <a:gd name="T4" fmla="*/ 76 w 131"/>
                <a:gd name="T5" fmla="*/ 62 h 131"/>
                <a:gd name="T6" fmla="*/ 131 w 131"/>
                <a:gd name="T7" fmla="*/ 54 h 131"/>
                <a:gd name="T8" fmla="*/ 131 w 131"/>
                <a:gd name="T9" fmla="*/ 78 h 131"/>
                <a:gd name="T10" fmla="*/ 76 w 131"/>
                <a:gd name="T11" fmla="*/ 71 h 131"/>
                <a:gd name="T12" fmla="*/ 76 w 131"/>
                <a:gd name="T13" fmla="*/ 73 h 131"/>
                <a:gd name="T14" fmla="*/ 112 w 131"/>
                <a:gd name="T15" fmla="*/ 116 h 131"/>
                <a:gd name="T16" fmla="*/ 88 w 131"/>
                <a:gd name="T17" fmla="*/ 131 h 131"/>
                <a:gd name="T18" fmla="*/ 64 w 131"/>
                <a:gd name="T19" fmla="*/ 78 h 131"/>
                <a:gd name="T20" fmla="*/ 64 w 131"/>
                <a:gd name="T21" fmla="*/ 78 h 131"/>
                <a:gd name="T22" fmla="*/ 40 w 131"/>
                <a:gd name="T23" fmla="*/ 131 h 131"/>
                <a:gd name="T24" fmla="*/ 19 w 131"/>
                <a:gd name="T25" fmla="*/ 119 h 131"/>
                <a:gd name="T26" fmla="*/ 55 w 131"/>
                <a:gd name="T27" fmla="*/ 73 h 131"/>
                <a:gd name="T28" fmla="*/ 55 w 131"/>
                <a:gd name="T29" fmla="*/ 71 h 131"/>
                <a:gd name="T30" fmla="*/ 0 w 131"/>
                <a:gd name="T31" fmla="*/ 78 h 131"/>
                <a:gd name="T32" fmla="*/ 0 w 131"/>
                <a:gd name="T33" fmla="*/ 54 h 131"/>
                <a:gd name="T34" fmla="*/ 55 w 131"/>
                <a:gd name="T35" fmla="*/ 62 h 131"/>
                <a:gd name="T36" fmla="*/ 55 w 131"/>
                <a:gd name="T37" fmla="*/ 59 h 131"/>
                <a:gd name="T38" fmla="*/ 19 w 131"/>
                <a:gd name="T39" fmla="*/ 14 h 131"/>
                <a:gd name="T40" fmla="*/ 43 w 131"/>
                <a:gd name="T41" fmla="*/ 2 h 131"/>
                <a:gd name="T42" fmla="*/ 64 w 131"/>
                <a:gd name="T43" fmla="*/ 52 h 131"/>
                <a:gd name="T44" fmla="*/ 67 w 131"/>
                <a:gd name="T45" fmla="*/ 52 h 131"/>
                <a:gd name="T46" fmla="*/ 88 w 131"/>
                <a:gd name="T47" fmla="*/ 0 h 131"/>
                <a:gd name="T48" fmla="*/ 112 w 131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1" y="54"/>
                  </a:lnTo>
                  <a:lnTo>
                    <a:pt x="131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5" y="62"/>
                  </a:lnTo>
                  <a:lnTo>
                    <a:pt x="55" y="59"/>
                  </a:lnTo>
                  <a:lnTo>
                    <a:pt x="19" y="14"/>
                  </a:lnTo>
                  <a:lnTo>
                    <a:pt x="43" y="2"/>
                  </a:lnTo>
                  <a:lnTo>
                    <a:pt x="64" y="52"/>
                  </a:lnTo>
                  <a:lnTo>
                    <a:pt x="67" y="52"/>
                  </a:lnTo>
                  <a:lnTo>
                    <a:pt x="88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4047CF68-ACC3-A52D-9676-9E8EE4189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" y="-2389188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4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3 h 131"/>
                <a:gd name="T14" fmla="*/ 112 w 133"/>
                <a:gd name="T15" fmla="*/ 116 h 131"/>
                <a:gd name="T16" fmla="*/ 88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0 w 133"/>
                <a:gd name="T23" fmla="*/ 131 h 131"/>
                <a:gd name="T24" fmla="*/ 19 w 133"/>
                <a:gd name="T25" fmla="*/ 119 h 131"/>
                <a:gd name="T26" fmla="*/ 54 w 133"/>
                <a:gd name="T27" fmla="*/ 73 h 131"/>
                <a:gd name="T28" fmla="*/ 54 w 133"/>
                <a:gd name="T29" fmla="*/ 71 h 131"/>
                <a:gd name="T30" fmla="*/ 0 w 133"/>
                <a:gd name="T31" fmla="*/ 78 h 131"/>
                <a:gd name="T32" fmla="*/ 0 w 133"/>
                <a:gd name="T33" fmla="*/ 54 h 131"/>
                <a:gd name="T34" fmla="*/ 54 w 133"/>
                <a:gd name="T35" fmla="*/ 62 h 131"/>
                <a:gd name="T36" fmla="*/ 54 w 133"/>
                <a:gd name="T37" fmla="*/ 59 h 131"/>
                <a:gd name="T38" fmla="*/ 19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4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85">
              <a:extLst>
                <a:ext uri="{FF2B5EF4-FFF2-40B4-BE49-F238E27FC236}">
                  <a16:creationId xmlns:a16="http://schemas.microsoft.com/office/drawing/2014/main" id="{23BC2267-3071-FBE3-6AAF-22588FD8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-2389188"/>
              <a:ext cx="211138" cy="207963"/>
            </a:xfrm>
            <a:custGeom>
              <a:avLst/>
              <a:gdLst>
                <a:gd name="T0" fmla="*/ 111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4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3 h 131"/>
                <a:gd name="T14" fmla="*/ 111 w 133"/>
                <a:gd name="T15" fmla="*/ 116 h 131"/>
                <a:gd name="T16" fmla="*/ 90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2 w 133"/>
                <a:gd name="T23" fmla="*/ 131 h 131"/>
                <a:gd name="T24" fmla="*/ 21 w 133"/>
                <a:gd name="T25" fmla="*/ 119 h 131"/>
                <a:gd name="T26" fmla="*/ 57 w 133"/>
                <a:gd name="T27" fmla="*/ 73 h 131"/>
                <a:gd name="T28" fmla="*/ 57 w 133"/>
                <a:gd name="T29" fmla="*/ 71 h 131"/>
                <a:gd name="T30" fmla="*/ 0 w 133"/>
                <a:gd name="T31" fmla="*/ 78 h 131"/>
                <a:gd name="T32" fmla="*/ 0 w 133"/>
                <a:gd name="T33" fmla="*/ 54 h 131"/>
                <a:gd name="T34" fmla="*/ 57 w 133"/>
                <a:gd name="T35" fmla="*/ 62 h 131"/>
                <a:gd name="T36" fmla="*/ 57 w 133"/>
                <a:gd name="T37" fmla="*/ 59 h 131"/>
                <a:gd name="T38" fmla="*/ 21 w 133"/>
                <a:gd name="T39" fmla="*/ 14 h 131"/>
                <a:gd name="T40" fmla="*/ 42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1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1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4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1" y="116"/>
                  </a:lnTo>
                  <a:lnTo>
                    <a:pt x="90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2" y="131"/>
                  </a:lnTo>
                  <a:lnTo>
                    <a:pt x="21" y="119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7" y="62"/>
                  </a:lnTo>
                  <a:lnTo>
                    <a:pt x="57" y="59"/>
                  </a:lnTo>
                  <a:lnTo>
                    <a:pt x="21" y="14"/>
                  </a:lnTo>
                  <a:lnTo>
                    <a:pt x="42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6">
              <a:extLst>
                <a:ext uri="{FF2B5EF4-FFF2-40B4-BE49-F238E27FC236}">
                  <a16:creationId xmlns:a16="http://schemas.microsoft.com/office/drawing/2014/main" id="{38D8CE66-B555-FD90-6353-C458A350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-2389188"/>
              <a:ext cx="207963" cy="207963"/>
            </a:xfrm>
            <a:custGeom>
              <a:avLst/>
              <a:gdLst>
                <a:gd name="T0" fmla="*/ 111 w 131"/>
                <a:gd name="T1" fmla="*/ 14 h 131"/>
                <a:gd name="T2" fmla="*/ 76 w 131"/>
                <a:gd name="T3" fmla="*/ 59 h 131"/>
                <a:gd name="T4" fmla="*/ 76 w 131"/>
                <a:gd name="T5" fmla="*/ 62 h 131"/>
                <a:gd name="T6" fmla="*/ 131 w 131"/>
                <a:gd name="T7" fmla="*/ 54 h 131"/>
                <a:gd name="T8" fmla="*/ 131 w 131"/>
                <a:gd name="T9" fmla="*/ 78 h 131"/>
                <a:gd name="T10" fmla="*/ 76 w 131"/>
                <a:gd name="T11" fmla="*/ 71 h 131"/>
                <a:gd name="T12" fmla="*/ 76 w 131"/>
                <a:gd name="T13" fmla="*/ 73 h 131"/>
                <a:gd name="T14" fmla="*/ 111 w 131"/>
                <a:gd name="T15" fmla="*/ 116 h 131"/>
                <a:gd name="T16" fmla="*/ 88 w 131"/>
                <a:gd name="T17" fmla="*/ 131 h 131"/>
                <a:gd name="T18" fmla="*/ 66 w 131"/>
                <a:gd name="T19" fmla="*/ 78 h 131"/>
                <a:gd name="T20" fmla="*/ 64 w 131"/>
                <a:gd name="T21" fmla="*/ 78 h 131"/>
                <a:gd name="T22" fmla="*/ 40 w 131"/>
                <a:gd name="T23" fmla="*/ 131 h 131"/>
                <a:gd name="T24" fmla="*/ 19 w 131"/>
                <a:gd name="T25" fmla="*/ 119 h 131"/>
                <a:gd name="T26" fmla="*/ 54 w 131"/>
                <a:gd name="T27" fmla="*/ 73 h 131"/>
                <a:gd name="T28" fmla="*/ 54 w 131"/>
                <a:gd name="T29" fmla="*/ 71 h 131"/>
                <a:gd name="T30" fmla="*/ 0 w 131"/>
                <a:gd name="T31" fmla="*/ 78 h 131"/>
                <a:gd name="T32" fmla="*/ 0 w 131"/>
                <a:gd name="T33" fmla="*/ 54 h 131"/>
                <a:gd name="T34" fmla="*/ 54 w 131"/>
                <a:gd name="T35" fmla="*/ 62 h 131"/>
                <a:gd name="T36" fmla="*/ 54 w 131"/>
                <a:gd name="T37" fmla="*/ 59 h 131"/>
                <a:gd name="T38" fmla="*/ 19 w 131"/>
                <a:gd name="T39" fmla="*/ 14 h 131"/>
                <a:gd name="T40" fmla="*/ 42 w 131"/>
                <a:gd name="T41" fmla="*/ 2 h 131"/>
                <a:gd name="T42" fmla="*/ 64 w 131"/>
                <a:gd name="T43" fmla="*/ 52 h 131"/>
                <a:gd name="T44" fmla="*/ 66 w 131"/>
                <a:gd name="T45" fmla="*/ 52 h 131"/>
                <a:gd name="T46" fmla="*/ 88 w 131"/>
                <a:gd name="T47" fmla="*/ 0 h 131"/>
                <a:gd name="T48" fmla="*/ 111 w 131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111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1" y="54"/>
                  </a:lnTo>
                  <a:lnTo>
                    <a:pt x="131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1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2" y="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88" y="0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87">
              <a:extLst>
                <a:ext uri="{FF2B5EF4-FFF2-40B4-BE49-F238E27FC236}">
                  <a16:creationId xmlns:a16="http://schemas.microsoft.com/office/drawing/2014/main" id="{A6AC4181-89BB-8CDF-797C-61C12B812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9100" y="-2424113"/>
              <a:ext cx="114300" cy="136525"/>
            </a:xfrm>
            <a:custGeom>
              <a:avLst/>
              <a:gdLst>
                <a:gd name="T0" fmla="*/ 26 w 30"/>
                <a:gd name="T1" fmla="*/ 36 h 36"/>
                <a:gd name="T2" fmla="*/ 4 w 30"/>
                <a:gd name="T3" fmla="*/ 36 h 36"/>
                <a:gd name="T4" fmla="*/ 0 w 30"/>
                <a:gd name="T5" fmla="*/ 31 h 36"/>
                <a:gd name="T6" fmla="*/ 0 w 30"/>
                <a:gd name="T7" fmla="*/ 17 h 36"/>
                <a:gd name="T8" fmla="*/ 15 w 30"/>
                <a:gd name="T9" fmla="*/ 0 h 36"/>
                <a:gd name="T10" fmla="*/ 30 w 30"/>
                <a:gd name="T11" fmla="*/ 17 h 36"/>
                <a:gd name="T12" fmla="*/ 30 w 30"/>
                <a:gd name="T13" fmla="*/ 31 h 36"/>
                <a:gd name="T14" fmla="*/ 26 w 30"/>
                <a:gd name="T15" fmla="*/ 36 h 36"/>
                <a:gd name="T16" fmla="*/ 4 w 30"/>
                <a:gd name="T17" fmla="*/ 30 h 36"/>
                <a:gd name="T18" fmla="*/ 26 w 30"/>
                <a:gd name="T19" fmla="*/ 31 h 36"/>
                <a:gd name="T20" fmla="*/ 26 w 30"/>
                <a:gd name="T21" fmla="*/ 17 h 36"/>
                <a:gd name="T22" fmla="*/ 15 w 30"/>
                <a:gd name="T23" fmla="*/ 5 h 36"/>
                <a:gd name="T24" fmla="*/ 4 w 30"/>
                <a:gd name="T25" fmla="*/ 17 h 36"/>
                <a:gd name="T26" fmla="*/ 4 w 30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6">
                  <a:moveTo>
                    <a:pt x="26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2" y="36"/>
                    <a:pt x="0" y="33"/>
                    <a:pt x="0" y="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3"/>
                    <a:pt x="28" y="36"/>
                    <a:pt x="26" y="36"/>
                  </a:cubicBezTo>
                  <a:close/>
                  <a:moveTo>
                    <a:pt x="4" y="30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1" y="6"/>
                    <a:pt x="15" y="5"/>
                  </a:cubicBezTo>
                  <a:cubicBezTo>
                    <a:pt x="9" y="5"/>
                    <a:pt x="4" y="11"/>
                    <a:pt x="4" y="17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88">
              <a:extLst>
                <a:ext uri="{FF2B5EF4-FFF2-40B4-BE49-F238E27FC236}">
                  <a16:creationId xmlns:a16="http://schemas.microsoft.com/office/drawing/2014/main" id="{FD12B30F-5017-A43C-DE9F-B2CA43E72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2275" y="-2424113"/>
              <a:ext cx="120650" cy="136525"/>
            </a:xfrm>
            <a:custGeom>
              <a:avLst/>
              <a:gdLst>
                <a:gd name="T0" fmla="*/ 27 w 32"/>
                <a:gd name="T1" fmla="*/ 36 h 36"/>
                <a:gd name="T2" fmla="*/ 5 w 32"/>
                <a:gd name="T3" fmla="*/ 36 h 36"/>
                <a:gd name="T4" fmla="*/ 0 w 32"/>
                <a:gd name="T5" fmla="*/ 31 h 36"/>
                <a:gd name="T6" fmla="*/ 0 w 32"/>
                <a:gd name="T7" fmla="*/ 17 h 36"/>
                <a:gd name="T8" fmla="*/ 16 w 32"/>
                <a:gd name="T9" fmla="*/ 0 h 36"/>
                <a:gd name="T10" fmla="*/ 32 w 32"/>
                <a:gd name="T11" fmla="*/ 17 h 36"/>
                <a:gd name="T12" fmla="*/ 32 w 32"/>
                <a:gd name="T13" fmla="*/ 31 h 36"/>
                <a:gd name="T14" fmla="*/ 27 w 32"/>
                <a:gd name="T15" fmla="*/ 36 h 36"/>
                <a:gd name="T16" fmla="*/ 16 w 32"/>
                <a:gd name="T17" fmla="*/ 1 h 36"/>
                <a:gd name="T18" fmla="*/ 1 w 32"/>
                <a:gd name="T19" fmla="*/ 17 h 36"/>
                <a:gd name="T20" fmla="*/ 1 w 32"/>
                <a:gd name="T21" fmla="*/ 31 h 36"/>
                <a:gd name="T22" fmla="*/ 5 w 32"/>
                <a:gd name="T23" fmla="*/ 35 h 36"/>
                <a:gd name="T24" fmla="*/ 27 w 32"/>
                <a:gd name="T25" fmla="*/ 35 h 36"/>
                <a:gd name="T26" fmla="*/ 31 w 32"/>
                <a:gd name="T27" fmla="*/ 31 h 36"/>
                <a:gd name="T28" fmla="*/ 31 w 32"/>
                <a:gd name="T29" fmla="*/ 17 h 36"/>
                <a:gd name="T30" fmla="*/ 16 w 32"/>
                <a:gd name="T31" fmla="*/ 1 h 36"/>
                <a:gd name="T32" fmla="*/ 27 w 32"/>
                <a:gd name="T33" fmla="*/ 31 h 36"/>
                <a:gd name="T34" fmla="*/ 5 w 32"/>
                <a:gd name="T35" fmla="*/ 31 h 36"/>
                <a:gd name="T36" fmla="*/ 5 w 32"/>
                <a:gd name="T37" fmla="*/ 17 h 36"/>
                <a:gd name="T38" fmla="*/ 16 w 32"/>
                <a:gd name="T39" fmla="*/ 5 h 36"/>
                <a:gd name="T40" fmla="*/ 27 w 32"/>
                <a:gd name="T41" fmla="*/ 17 h 36"/>
                <a:gd name="T42" fmla="*/ 27 w 32"/>
                <a:gd name="T43" fmla="*/ 31 h 36"/>
                <a:gd name="T44" fmla="*/ 6 w 32"/>
                <a:gd name="T45" fmla="*/ 30 h 36"/>
                <a:gd name="T46" fmla="*/ 26 w 32"/>
                <a:gd name="T47" fmla="*/ 30 h 36"/>
                <a:gd name="T48" fmla="*/ 26 w 32"/>
                <a:gd name="T49" fmla="*/ 17 h 36"/>
                <a:gd name="T50" fmla="*/ 16 w 32"/>
                <a:gd name="T51" fmla="*/ 6 h 36"/>
                <a:gd name="T52" fmla="*/ 6 w 32"/>
                <a:gd name="T53" fmla="*/ 17 h 36"/>
                <a:gd name="T54" fmla="*/ 6 w 32"/>
                <a:gd name="T5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6">
                  <a:moveTo>
                    <a:pt x="27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4"/>
                    <a:pt x="30" y="36"/>
                    <a:pt x="27" y="36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3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35"/>
                    <a:pt x="31" y="33"/>
                    <a:pt x="31" y="3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8"/>
                    <a:pt x="24" y="1"/>
                    <a:pt x="16" y="1"/>
                  </a:cubicBezTo>
                  <a:close/>
                  <a:moveTo>
                    <a:pt x="27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0"/>
                    <a:pt x="10" y="5"/>
                    <a:pt x="16" y="5"/>
                  </a:cubicBezTo>
                  <a:cubicBezTo>
                    <a:pt x="22" y="5"/>
                    <a:pt x="27" y="10"/>
                    <a:pt x="27" y="17"/>
                  </a:cubicBezTo>
                  <a:lnTo>
                    <a:pt x="27" y="31"/>
                  </a:lnTo>
                  <a:close/>
                  <a:moveTo>
                    <a:pt x="6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2" y="6"/>
                    <a:pt x="16" y="6"/>
                  </a:cubicBezTo>
                  <a:cubicBezTo>
                    <a:pt x="11" y="6"/>
                    <a:pt x="6" y="11"/>
                    <a:pt x="6" y="17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89">
              <a:extLst>
                <a:ext uri="{FF2B5EF4-FFF2-40B4-BE49-F238E27FC236}">
                  <a16:creationId xmlns:a16="http://schemas.microsoft.com/office/drawing/2014/main" id="{92D29560-7E1F-1150-CF86-393C950665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4500" y="-2317751"/>
              <a:ext cx="165100" cy="139700"/>
            </a:xfrm>
            <a:custGeom>
              <a:avLst/>
              <a:gdLst>
                <a:gd name="T0" fmla="*/ 44 w 44"/>
                <a:gd name="T1" fmla="*/ 3 h 37"/>
                <a:gd name="T2" fmla="*/ 40 w 44"/>
                <a:gd name="T3" fmla="*/ 0 h 37"/>
                <a:gd name="T4" fmla="*/ 4 w 44"/>
                <a:gd name="T5" fmla="*/ 0 h 37"/>
                <a:gd name="T6" fmla="*/ 0 w 44"/>
                <a:gd name="T7" fmla="*/ 3 h 37"/>
                <a:gd name="T8" fmla="*/ 0 w 44"/>
                <a:gd name="T9" fmla="*/ 34 h 37"/>
                <a:gd name="T10" fmla="*/ 3 w 44"/>
                <a:gd name="T11" fmla="*/ 37 h 37"/>
                <a:gd name="T12" fmla="*/ 40 w 44"/>
                <a:gd name="T13" fmla="*/ 37 h 37"/>
                <a:gd name="T14" fmla="*/ 44 w 44"/>
                <a:gd name="T15" fmla="*/ 34 h 37"/>
                <a:gd name="T16" fmla="*/ 44 w 44"/>
                <a:gd name="T17" fmla="*/ 3 h 37"/>
                <a:gd name="T18" fmla="*/ 25 w 44"/>
                <a:gd name="T19" fmla="*/ 25 h 37"/>
                <a:gd name="T20" fmla="*/ 18 w 44"/>
                <a:gd name="T21" fmla="*/ 25 h 37"/>
                <a:gd name="T22" fmla="*/ 20 w 44"/>
                <a:gd name="T23" fmla="*/ 19 h 37"/>
                <a:gd name="T24" fmla="*/ 18 w 44"/>
                <a:gd name="T25" fmla="*/ 16 h 37"/>
                <a:gd name="T26" fmla="*/ 22 w 44"/>
                <a:gd name="T27" fmla="*/ 11 h 37"/>
                <a:gd name="T28" fmla="*/ 25 w 44"/>
                <a:gd name="T29" fmla="*/ 16 h 37"/>
                <a:gd name="T30" fmla="*/ 24 w 44"/>
                <a:gd name="T31" fmla="*/ 19 h 37"/>
                <a:gd name="T32" fmla="*/ 25 w 44"/>
                <a:gd name="T3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7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37"/>
                    <a:pt x="44" y="36"/>
                    <a:pt x="44" y="34"/>
                  </a:cubicBezTo>
                  <a:lnTo>
                    <a:pt x="44" y="3"/>
                  </a:lnTo>
                  <a:close/>
                  <a:moveTo>
                    <a:pt x="25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8" y="17"/>
                    <a:pt x="18" y="16"/>
                  </a:cubicBezTo>
                  <a:cubicBezTo>
                    <a:pt x="18" y="13"/>
                    <a:pt x="20" y="11"/>
                    <a:pt x="22" y="11"/>
                  </a:cubicBezTo>
                  <a:cubicBezTo>
                    <a:pt x="24" y="11"/>
                    <a:pt x="25" y="13"/>
                    <a:pt x="25" y="16"/>
                  </a:cubicBezTo>
                  <a:cubicBezTo>
                    <a:pt x="25" y="17"/>
                    <a:pt x="25" y="18"/>
                    <a:pt x="24" y="19"/>
                  </a:cubicBezTo>
                  <a:lnTo>
                    <a:pt x="2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90">
              <a:extLst>
                <a:ext uri="{FF2B5EF4-FFF2-40B4-BE49-F238E27FC236}">
                  <a16:creationId xmlns:a16="http://schemas.microsoft.com/office/drawing/2014/main" id="{59265082-461C-FEBD-AE82-C1FBC9A3A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1213" y="-3198813"/>
              <a:ext cx="2401888" cy="484188"/>
            </a:xfrm>
            <a:custGeom>
              <a:avLst/>
              <a:gdLst>
                <a:gd name="T0" fmla="*/ 571 w 636"/>
                <a:gd name="T1" fmla="*/ 0 h 128"/>
                <a:gd name="T2" fmla="*/ 64 w 636"/>
                <a:gd name="T3" fmla="*/ 0 h 128"/>
                <a:gd name="T4" fmla="*/ 0 w 636"/>
                <a:gd name="T5" fmla="*/ 64 h 128"/>
                <a:gd name="T6" fmla="*/ 0 w 636"/>
                <a:gd name="T7" fmla="*/ 64 h 128"/>
                <a:gd name="T8" fmla="*/ 64 w 636"/>
                <a:gd name="T9" fmla="*/ 128 h 128"/>
                <a:gd name="T10" fmla="*/ 571 w 636"/>
                <a:gd name="T11" fmla="*/ 128 h 128"/>
                <a:gd name="T12" fmla="*/ 636 w 636"/>
                <a:gd name="T13" fmla="*/ 64 h 128"/>
                <a:gd name="T14" fmla="*/ 571 w 636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128">
                  <a:moveTo>
                    <a:pt x="57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100"/>
                    <a:pt x="29" y="128"/>
                    <a:pt x="64" y="128"/>
                  </a:cubicBezTo>
                  <a:cubicBezTo>
                    <a:pt x="571" y="128"/>
                    <a:pt x="571" y="128"/>
                    <a:pt x="571" y="128"/>
                  </a:cubicBezTo>
                  <a:cubicBezTo>
                    <a:pt x="607" y="128"/>
                    <a:pt x="636" y="100"/>
                    <a:pt x="636" y="64"/>
                  </a:cubicBezTo>
                  <a:cubicBezTo>
                    <a:pt x="636" y="29"/>
                    <a:pt x="607" y="0"/>
                    <a:pt x="571" y="0"/>
                  </a:cubicBezTo>
                  <a:close/>
                </a:path>
              </a:pathLst>
            </a:cu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91">
              <a:extLst>
                <a:ext uri="{FF2B5EF4-FFF2-40B4-BE49-F238E27FC236}">
                  <a16:creationId xmlns:a16="http://schemas.microsoft.com/office/drawing/2014/main" id="{3334E7CC-329C-8AA8-4B08-B9BAC018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688" y="-3065463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2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4 h 131"/>
                <a:gd name="T14" fmla="*/ 112 w 133"/>
                <a:gd name="T15" fmla="*/ 116 h 131"/>
                <a:gd name="T16" fmla="*/ 88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0 w 133"/>
                <a:gd name="T23" fmla="*/ 131 h 131"/>
                <a:gd name="T24" fmla="*/ 21 w 133"/>
                <a:gd name="T25" fmla="*/ 119 h 131"/>
                <a:gd name="T26" fmla="*/ 54 w 133"/>
                <a:gd name="T27" fmla="*/ 71 h 131"/>
                <a:gd name="T28" fmla="*/ 54 w 133"/>
                <a:gd name="T29" fmla="*/ 71 h 131"/>
                <a:gd name="T30" fmla="*/ 0 w 133"/>
                <a:gd name="T31" fmla="*/ 78 h 131"/>
                <a:gd name="T32" fmla="*/ 0 w 133"/>
                <a:gd name="T33" fmla="*/ 52 h 131"/>
                <a:gd name="T34" fmla="*/ 54 w 133"/>
                <a:gd name="T35" fmla="*/ 59 h 131"/>
                <a:gd name="T36" fmla="*/ 54 w 133"/>
                <a:gd name="T37" fmla="*/ 59 h 131"/>
                <a:gd name="T38" fmla="*/ 21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2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0" y="131"/>
                  </a:lnTo>
                  <a:lnTo>
                    <a:pt x="21" y="11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21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92">
              <a:extLst>
                <a:ext uri="{FF2B5EF4-FFF2-40B4-BE49-F238E27FC236}">
                  <a16:creationId xmlns:a16="http://schemas.microsoft.com/office/drawing/2014/main" id="{3A00A952-90CC-C8FD-508F-E025D4422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" y="-3065463"/>
              <a:ext cx="207963" cy="207963"/>
            </a:xfrm>
            <a:custGeom>
              <a:avLst/>
              <a:gdLst>
                <a:gd name="T0" fmla="*/ 109 w 131"/>
                <a:gd name="T1" fmla="*/ 14 h 131"/>
                <a:gd name="T2" fmla="*/ 76 w 131"/>
                <a:gd name="T3" fmla="*/ 59 h 131"/>
                <a:gd name="T4" fmla="*/ 76 w 131"/>
                <a:gd name="T5" fmla="*/ 62 h 131"/>
                <a:gd name="T6" fmla="*/ 131 w 131"/>
                <a:gd name="T7" fmla="*/ 52 h 131"/>
                <a:gd name="T8" fmla="*/ 131 w 131"/>
                <a:gd name="T9" fmla="*/ 78 h 131"/>
                <a:gd name="T10" fmla="*/ 76 w 131"/>
                <a:gd name="T11" fmla="*/ 71 h 131"/>
                <a:gd name="T12" fmla="*/ 76 w 131"/>
                <a:gd name="T13" fmla="*/ 74 h 131"/>
                <a:gd name="T14" fmla="*/ 112 w 131"/>
                <a:gd name="T15" fmla="*/ 116 h 131"/>
                <a:gd name="T16" fmla="*/ 88 w 131"/>
                <a:gd name="T17" fmla="*/ 131 h 131"/>
                <a:gd name="T18" fmla="*/ 64 w 131"/>
                <a:gd name="T19" fmla="*/ 78 h 131"/>
                <a:gd name="T20" fmla="*/ 64 w 131"/>
                <a:gd name="T21" fmla="*/ 78 h 131"/>
                <a:gd name="T22" fmla="*/ 40 w 131"/>
                <a:gd name="T23" fmla="*/ 131 h 131"/>
                <a:gd name="T24" fmla="*/ 19 w 131"/>
                <a:gd name="T25" fmla="*/ 119 h 131"/>
                <a:gd name="T26" fmla="*/ 55 w 131"/>
                <a:gd name="T27" fmla="*/ 71 h 131"/>
                <a:gd name="T28" fmla="*/ 55 w 131"/>
                <a:gd name="T29" fmla="*/ 71 h 131"/>
                <a:gd name="T30" fmla="*/ 0 w 131"/>
                <a:gd name="T31" fmla="*/ 78 h 131"/>
                <a:gd name="T32" fmla="*/ 0 w 131"/>
                <a:gd name="T33" fmla="*/ 52 h 131"/>
                <a:gd name="T34" fmla="*/ 55 w 131"/>
                <a:gd name="T35" fmla="*/ 59 h 131"/>
                <a:gd name="T36" fmla="*/ 55 w 131"/>
                <a:gd name="T37" fmla="*/ 59 h 131"/>
                <a:gd name="T38" fmla="*/ 19 w 131"/>
                <a:gd name="T39" fmla="*/ 14 h 131"/>
                <a:gd name="T40" fmla="*/ 40 w 131"/>
                <a:gd name="T41" fmla="*/ 2 h 131"/>
                <a:gd name="T42" fmla="*/ 64 w 131"/>
                <a:gd name="T43" fmla="*/ 52 h 131"/>
                <a:gd name="T44" fmla="*/ 67 w 131"/>
                <a:gd name="T45" fmla="*/ 52 h 131"/>
                <a:gd name="T46" fmla="*/ 88 w 131"/>
                <a:gd name="T47" fmla="*/ 0 h 131"/>
                <a:gd name="T48" fmla="*/ 109 w 131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109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1" y="52"/>
                  </a:lnTo>
                  <a:lnTo>
                    <a:pt x="131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19" y="14"/>
                  </a:lnTo>
                  <a:lnTo>
                    <a:pt x="40" y="2"/>
                  </a:lnTo>
                  <a:lnTo>
                    <a:pt x="64" y="52"/>
                  </a:lnTo>
                  <a:lnTo>
                    <a:pt x="67" y="52"/>
                  </a:lnTo>
                  <a:lnTo>
                    <a:pt x="88" y="0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93">
              <a:extLst>
                <a:ext uri="{FF2B5EF4-FFF2-40B4-BE49-F238E27FC236}">
                  <a16:creationId xmlns:a16="http://schemas.microsoft.com/office/drawing/2014/main" id="{2BCFCBD3-8F0C-FEDD-2EED-FE8F4B4D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" y="-3065463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2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4 h 131"/>
                <a:gd name="T14" fmla="*/ 112 w 133"/>
                <a:gd name="T15" fmla="*/ 116 h 131"/>
                <a:gd name="T16" fmla="*/ 88 w 133"/>
                <a:gd name="T17" fmla="*/ 131 h 131"/>
                <a:gd name="T18" fmla="*/ 66 w 133"/>
                <a:gd name="T19" fmla="*/ 78 h 131"/>
                <a:gd name="T20" fmla="*/ 64 w 133"/>
                <a:gd name="T21" fmla="*/ 78 h 131"/>
                <a:gd name="T22" fmla="*/ 40 w 133"/>
                <a:gd name="T23" fmla="*/ 131 h 131"/>
                <a:gd name="T24" fmla="*/ 19 w 133"/>
                <a:gd name="T25" fmla="*/ 119 h 131"/>
                <a:gd name="T26" fmla="*/ 54 w 133"/>
                <a:gd name="T27" fmla="*/ 71 h 131"/>
                <a:gd name="T28" fmla="*/ 54 w 133"/>
                <a:gd name="T29" fmla="*/ 71 h 131"/>
                <a:gd name="T30" fmla="*/ 0 w 133"/>
                <a:gd name="T31" fmla="*/ 78 h 131"/>
                <a:gd name="T32" fmla="*/ 0 w 133"/>
                <a:gd name="T33" fmla="*/ 52 h 131"/>
                <a:gd name="T34" fmla="*/ 54 w 133"/>
                <a:gd name="T35" fmla="*/ 59 h 131"/>
                <a:gd name="T36" fmla="*/ 54 w 133"/>
                <a:gd name="T37" fmla="*/ 59 h 131"/>
                <a:gd name="T38" fmla="*/ 19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88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2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88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94">
              <a:extLst>
                <a:ext uri="{FF2B5EF4-FFF2-40B4-BE49-F238E27FC236}">
                  <a16:creationId xmlns:a16="http://schemas.microsoft.com/office/drawing/2014/main" id="{BD9B7FD4-861F-2C5D-9A0B-62E389B2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-3065463"/>
              <a:ext cx="212725" cy="207963"/>
            </a:xfrm>
            <a:custGeom>
              <a:avLst/>
              <a:gdLst>
                <a:gd name="T0" fmla="*/ 112 w 134"/>
                <a:gd name="T1" fmla="*/ 14 h 131"/>
                <a:gd name="T2" fmla="*/ 77 w 134"/>
                <a:gd name="T3" fmla="*/ 59 h 131"/>
                <a:gd name="T4" fmla="*/ 77 w 134"/>
                <a:gd name="T5" fmla="*/ 62 h 131"/>
                <a:gd name="T6" fmla="*/ 134 w 134"/>
                <a:gd name="T7" fmla="*/ 52 h 131"/>
                <a:gd name="T8" fmla="*/ 134 w 134"/>
                <a:gd name="T9" fmla="*/ 78 h 131"/>
                <a:gd name="T10" fmla="*/ 77 w 134"/>
                <a:gd name="T11" fmla="*/ 71 h 131"/>
                <a:gd name="T12" fmla="*/ 77 w 134"/>
                <a:gd name="T13" fmla="*/ 74 h 131"/>
                <a:gd name="T14" fmla="*/ 112 w 134"/>
                <a:gd name="T15" fmla="*/ 116 h 131"/>
                <a:gd name="T16" fmla="*/ 89 w 134"/>
                <a:gd name="T17" fmla="*/ 131 h 131"/>
                <a:gd name="T18" fmla="*/ 67 w 134"/>
                <a:gd name="T19" fmla="*/ 78 h 131"/>
                <a:gd name="T20" fmla="*/ 67 w 134"/>
                <a:gd name="T21" fmla="*/ 78 h 131"/>
                <a:gd name="T22" fmla="*/ 43 w 134"/>
                <a:gd name="T23" fmla="*/ 131 h 131"/>
                <a:gd name="T24" fmla="*/ 22 w 134"/>
                <a:gd name="T25" fmla="*/ 119 h 131"/>
                <a:gd name="T26" fmla="*/ 58 w 134"/>
                <a:gd name="T27" fmla="*/ 71 h 131"/>
                <a:gd name="T28" fmla="*/ 58 w 134"/>
                <a:gd name="T29" fmla="*/ 71 h 131"/>
                <a:gd name="T30" fmla="*/ 0 w 134"/>
                <a:gd name="T31" fmla="*/ 78 h 131"/>
                <a:gd name="T32" fmla="*/ 0 w 134"/>
                <a:gd name="T33" fmla="*/ 52 h 131"/>
                <a:gd name="T34" fmla="*/ 55 w 134"/>
                <a:gd name="T35" fmla="*/ 59 h 131"/>
                <a:gd name="T36" fmla="*/ 55 w 134"/>
                <a:gd name="T37" fmla="*/ 59 h 131"/>
                <a:gd name="T38" fmla="*/ 22 w 134"/>
                <a:gd name="T39" fmla="*/ 14 h 131"/>
                <a:gd name="T40" fmla="*/ 43 w 134"/>
                <a:gd name="T41" fmla="*/ 2 h 131"/>
                <a:gd name="T42" fmla="*/ 67 w 134"/>
                <a:gd name="T43" fmla="*/ 52 h 131"/>
                <a:gd name="T44" fmla="*/ 67 w 134"/>
                <a:gd name="T45" fmla="*/ 52 h 131"/>
                <a:gd name="T46" fmla="*/ 91 w 134"/>
                <a:gd name="T47" fmla="*/ 0 h 131"/>
                <a:gd name="T48" fmla="*/ 112 w 134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1">
                  <a:moveTo>
                    <a:pt x="112" y="14"/>
                  </a:moveTo>
                  <a:lnTo>
                    <a:pt x="77" y="59"/>
                  </a:lnTo>
                  <a:lnTo>
                    <a:pt x="77" y="62"/>
                  </a:lnTo>
                  <a:lnTo>
                    <a:pt x="134" y="52"/>
                  </a:lnTo>
                  <a:lnTo>
                    <a:pt x="134" y="7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112" y="116"/>
                  </a:lnTo>
                  <a:lnTo>
                    <a:pt x="89" y="131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43" y="131"/>
                  </a:lnTo>
                  <a:lnTo>
                    <a:pt x="22" y="119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22" y="14"/>
                  </a:lnTo>
                  <a:lnTo>
                    <a:pt x="43" y="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91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95">
              <a:extLst>
                <a:ext uri="{FF2B5EF4-FFF2-40B4-BE49-F238E27FC236}">
                  <a16:creationId xmlns:a16="http://schemas.microsoft.com/office/drawing/2014/main" id="{20B35213-C10A-DE60-C967-F0BCDC1EF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3" y="-3065463"/>
              <a:ext cx="206375" cy="207963"/>
            </a:xfrm>
            <a:custGeom>
              <a:avLst/>
              <a:gdLst>
                <a:gd name="T0" fmla="*/ 111 w 130"/>
                <a:gd name="T1" fmla="*/ 14 h 131"/>
                <a:gd name="T2" fmla="*/ 76 w 130"/>
                <a:gd name="T3" fmla="*/ 59 h 131"/>
                <a:gd name="T4" fmla="*/ 76 w 130"/>
                <a:gd name="T5" fmla="*/ 62 h 131"/>
                <a:gd name="T6" fmla="*/ 130 w 130"/>
                <a:gd name="T7" fmla="*/ 52 h 131"/>
                <a:gd name="T8" fmla="*/ 130 w 130"/>
                <a:gd name="T9" fmla="*/ 78 h 131"/>
                <a:gd name="T10" fmla="*/ 76 w 130"/>
                <a:gd name="T11" fmla="*/ 71 h 131"/>
                <a:gd name="T12" fmla="*/ 76 w 130"/>
                <a:gd name="T13" fmla="*/ 74 h 131"/>
                <a:gd name="T14" fmla="*/ 111 w 130"/>
                <a:gd name="T15" fmla="*/ 116 h 131"/>
                <a:gd name="T16" fmla="*/ 88 w 130"/>
                <a:gd name="T17" fmla="*/ 131 h 131"/>
                <a:gd name="T18" fmla="*/ 64 w 130"/>
                <a:gd name="T19" fmla="*/ 78 h 131"/>
                <a:gd name="T20" fmla="*/ 64 w 130"/>
                <a:gd name="T21" fmla="*/ 78 h 131"/>
                <a:gd name="T22" fmla="*/ 40 w 130"/>
                <a:gd name="T23" fmla="*/ 131 h 131"/>
                <a:gd name="T24" fmla="*/ 19 w 130"/>
                <a:gd name="T25" fmla="*/ 119 h 131"/>
                <a:gd name="T26" fmla="*/ 54 w 130"/>
                <a:gd name="T27" fmla="*/ 71 h 131"/>
                <a:gd name="T28" fmla="*/ 54 w 130"/>
                <a:gd name="T29" fmla="*/ 71 h 131"/>
                <a:gd name="T30" fmla="*/ 0 w 130"/>
                <a:gd name="T31" fmla="*/ 78 h 131"/>
                <a:gd name="T32" fmla="*/ 0 w 130"/>
                <a:gd name="T33" fmla="*/ 52 h 131"/>
                <a:gd name="T34" fmla="*/ 54 w 130"/>
                <a:gd name="T35" fmla="*/ 59 h 131"/>
                <a:gd name="T36" fmla="*/ 54 w 130"/>
                <a:gd name="T37" fmla="*/ 59 h 131"/>
                <a:gd name="T38" fmla="*/ 19 w 130"/>
                <a:gd name="T39" fmla="*/ 14 h 131"/>
                <a:gd name="T40" fmla="*/ 42 w 130"/>
                <a:gd name="T41" fmla="*/ 2 h 131"/>
                <a:gd name="T42" fmla="*/ 64 w 130"/>
                <a:gd name="T43" fmla="*/ 52 h 131"/>
                <a:gd name="T44" fmla="*/ 66 w 130"/>
                <a:gd name="T45" fmla="*/ 52 h 131"/>
                <a:gd name="T46" fmla="*/ 88 w 130"/>
                <a:gd name="T47" fmla="*/ 0 h 131"/>
                <a:gd name="T48" fmla="*/ 111 w 130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31">
                  <a:moveTo>
                    <a:pt x="111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0" y="52"/>
                  </a:lnTo>
                  <a:lnTo>
                    <a:pt x="130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1" y="116"/>
                  </a:lnTo>
                  <a:lnTo>
                    <a:pt x="88" y="13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2" y="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88" y="0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96">
              <a:extLst>
                <a:ext uri="{FF2B5EF4-FFF2-40B4-BE49-F238E27FC236}">
                  <a16:creationId xmlns:a16="http://schemas.microsoft.com/office/drawing/2014/main" id="{DA6F126F-897A-EEA3-1EE1-0696DB8F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037138"/>
              <a:ext cx="3065463" cy="377825"/>
            </a:xfrm>
            <a:custGeom>
              <a:avLst/>
              <a:gdLst>
                <a:gd name="T0" fmla="*/ 792 w 812"/>
                <a:gd name="T1" fmla="*/ 0 h 100"/>
                <a:gd name="T2" fmla="*/ 20 w 812"/>
                <a:gd name="T3" fmla="*/ 0 h 100"/>
                <a:gd name="T4" fmla="*/ 0 w 812"/>
                <a:gd name="T5" fmla="*/ 20 h 100"/>
                <a:gd name="T6" fmla="*/ 0 w 812"/>
                <a:gd name="T7" fmla="*/ 100 h 100"/>
                <a:gd name="T8" fmla="*/ 812 w 812"/>
                <a:gd name="T9" fmla="*/ 100 h 100"/>
                <a:gd name="T10" fmla="*/ 812 w 812"/>
                <a:gd name="T11" fmla="*/ 20 h 100"/>
                <a:gd name="T12" fmla="*/ 792 w 81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100">
                  <a:moveTo>
                    <a:pt x="79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12" y="100"/>
                    <a:pt x="812" y="100"/>
                    <a:pt x="812" y="100"/>
                  </a:cubicBezTo>
                  <a:cubicBezTo>
                    <a:pt x="812" y="20"/>
                    <a:pt x="812" y="20"/>
                    <a:pt x="812" y="20"/>
                  </a:cubicBezTo>
                  <a:cubicBezTo>
                    <a:pt x="812" y="9"/>
                    <a:pt x="803" y="0"/>
                    <a:pt x="792" y="0"/>
                  </a:cubicBezTo>
                  <a:close/>
                </a:path>
              </a:pathLst>
            </a:custGeom>
            <a:solidFill>
              <a:srgbClr val="294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8" name="Group 1409">
            <a:extLst>
              <a:ext uri="{FF2B5EF4-FFF2-40B4-BE49-F238E27FC236}">
                <a16:creationId xmlns:a16="http://schemas.microsoft.com/office/drawing/2014/main" id="{5A96884F-4BD1-0B75-C062-708793ACA2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4694" y="3370745"/>
            <a:ext cx="963665" cy="806987"/>
            <a:chOff x="26114" y="-8056"/>
            <a:chExt cx="12455" cy="10430"/>
          </a:xfrm>
        </p:grpSpPr>
        <p:sp>
          <p:nvSpPr>
            <p:cNvPr id="259" name="Freeform 1410">
              <a:extLst>
                <a:ext uri="{FF2B5EF4-FFF2-40B4-BE49-F238E27FC236}">
                  <a16:creationId xmlns:a16="http://schemas.microsoft.com/office/drawing/2014/main" id="{594A0A42-A17B-2DD6-4C71-038FA3D7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8" y="-8056"/>
              <a:ext cx="7436" cy="10409"/>
            </a:xfrm>
            <a:custGeom>
              <a:avLst/>
              <a:gdLst>
                <a:gd name="T0" fmla="*/ 0 w 360"/>
                <a:gd name="T1" fmla="*/ 504 h 504"/>
                <a:gd name="T2" fmla="*/ 239 w 360"/>
                <a:gd name="T3" fmla="*/ 0 h 504"/>
                <a:gd name="T4" fmla="*/ 185 w 360"/>
                <a:gd name="T5" fmla="*/ 504 h 504"/>
                <a:gd name="T6" fmla="*/ 0 w 360"/>
                <a:gd name="T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04">
                  <a:moveTo>
                    <a:pt x="0" y="504"/>
                  </a:moveTo>
                  <a:cubicBezTo>
                    <a:pt x="13" y="343"/>
                    <a:pt x="100" y="8"/>
                    <a:pt x="239" y="0"/>
                  </a:cubicBezTo>
                  <a:cubicBezTo>
                    <a:pt x="360" y="88"/>
                    <a:pt x="225" y="396"/>
                    <a:pt x="185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411">
              <a:extLst>
                <a:ext uri="{FF2B5EF4-FFF2-40B4-BE49-F238E27FC236}">
                  <a16:creationId xmlns:a16="http://schemas.microsoft.com/office/drawing/2014/main" id="{CBC8779A-7E3D-F79C-9F7A-7D90CF906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7" y="-6404"/>
              <a:ext cx="2458" cy="8778"/>
            </a:xfrm>
            <a:custGeom>
              <a:avLst/>
              <a:gdLst>
                <a:gd name="T0" fmla="*/ 2458 w 2458"/>
                <a:gd name="T1" fmla="*/ 42 h 8778"/>
                <a:gd name="T2" fmla="*/ 124 w 2458"/>
                <a:gd name="T3" fmla="*/ 8778 h 8778"/>
                <a:gd name="T4" fmla="*/ 0 w 2458"/>
                <a:gd name="T5" fmla="*/ 8757 h 8778"/>
                <a:gd name="T6" fmla="*/ 2334 w 2458"/>
                <a:gd name="T7" fmla="*/ 0 h 8778"/>
                <a:gd name="T8" fmla="*/ 2458 w 2458"/>
                <a:gd name="T9" fmla="*/ 42 h 8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8" h="8778">
                  <a:moveTo>
                    <a:pt x="2458" y="42"/>
                  </a:moveTo>
                  <a:lnTo>
                    <a:pt x="124" y="8778"/>
                  </a:lnTo>
                  <a:lnTo>
                    <a:pt x="0" y="8757"/>
                  </a:lnTo>
                  <a:lnTo>
                    <a:pt x="2334" y="0"/>
                  </a:lnTo>
                  <a:lnTo>
                    <a:pt x="2458" y="42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1412">
              <a:extLst>
                <a:ext uri="{FF2B5EF4-FFF2-40B4-BE49-F238E27FC236}">
                  <a16:creationId xmlns:a16="http://schemas.microsoft.com/office/drawing/2014/main" id="{BC473EE7-C1FF-A1FA-235C-B0326D2C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0" y="-1179"/>
              <a:ext cx="2913" cy="2603"/>
            </a:xfrm>
            <a:custGeom>
              <a:avLst/>
              <a:gdLst>
                <a:gd name="T0" fmla="*/ 62 w 2913"/>
                <a:gd name="T1" fmla="*/ 1715 h 2603"/>
                <a:gd name="T2" fmla="*/ 1136 w 2913"/>
                <a:gd name="T3" fmla="*/ 2396 h 2603"/>
                <a:gd name="T4" fmla="*/ 1611 w 2913"/>
                <a:gd name="T5" fmla="*/ 682 h 2603"/>
                <a:gd name="T6" fmla="*/ 2851 w 2913"/>
                <a:gd name="T7" fmla="*/ 0 h 2603"/>
                <a:gd name="T8" fmla="*/ 2913 w 2913"/>
                <a:gd name="T9" fmla="*/ 104 h 2603"/>
                <a:gd name="T10" fmla="*/ 1715 w 2913"/>
                <a:gd name="T11" fmla="*/ 765 h 2603"/>
                <a:gd name="T12" fmla="*/ 1219 w 2913"/>
                <a:gd name="T13" fmla="*/ 2603 h 2603"/>
                <a:gd name="T14" fmla="*/ 0 w 2913"/>
                <a:gd name="T15" fmla="*/ 1818 h 2603"/>
                <a:gd name="T16" fmla="*/ 62 w 2913"/>
                <a:gd name="T17" fmla="*/ 1715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3">
                  <a:moveTo>
                    <a:pt x="62" y="1715"/>
                  </a:moveTo>
                  <a:lnTo>
                    <a:pt x="1136" y="2396"/>
                  </a:lnTo>
                  <a:lnTo>
                    <a:pt x="1611" y="682"/>
                  </a:lnTo>
                  <a:lnTo>
                    <a:pt x="2851" y="0"/>
                  </a:lnTo>
                  <a:lnTo>
                    <a:pt x="2913" y="104"/>
                  </a:lnTo>
                  <a:lnTo>
                    <a:pt x="1715" y="765"/>
                  </a:lnTo>
                  <a:lnTo>
                    <a:pt x="1219" y="2603"/>
                  </a:lnTo>
                  <a:lnTo>
                    <a:pt x="0" y="1818"/>
                  </a:lnTo>
                  <a:lnTo>
                    <a:pt x="62" y="17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1413">
              <a:extLst>
                <a:ext uri="{FF2B5EF4-FFF2-40B4-BE49-F238E27FC236}">
                  <a16:creationId xmlns:a16="http://schemas.microsoft.com/office/drawing/2014/main" id="{1CECDEE5-9050-4228-EE14-08DAF65D1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4" y="-4049"/>
              <a:ext cx="2913" cy="2602"/>
            </a:xfrm>
            <a:custGeom>
              <a:avLst/>
              <a:gdLst>
                <a:gd name="T0" fmla="*/ 62 w 2913"/>
                <a:gd name="T1" fmla="*/ 1714 h 2602"/>
                <a:gd name="T2" fmla="*/ 1136 w 2913"/>
                <a:gd name="T3" fmla="*/ 2395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03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62 w 2913"/>
                <a:gd name="T17" fmla="*/ 1714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62" y="1714"/>
                  </a:moveTo>
                  <a:lnTo>
                    <a:pt x="1136" y="2395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03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62" y="1714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1414">
              <a:extLst>
                <a:ext uri="{FF2B5EF4-FFF2-40B4-BE49-F238E27FC236}">
                  <a16:creationId xmlns:a16="http://schemas.microsoft.com/office/drawing/2014/main" id="{BAAE562F-5A05-C3AE-D66B-7A558956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9" y="-5846"/>
              <a:ext cx="2913" cy="2602"/>
            </a:xfrm>
            <a:custGeom>
              <a:avLst/>
              <a:gdLst>
                <a:gd name="T0" fmla="*/ 83 w 2913"/>
                <a:gd name="T1" fmla="*/ 1735 h 2602"/>
                <a:gd name="T2" fmla="*/ 1157 w 2913"/>
                <a:gd name="T3" fmla="*/ 2416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24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83 w 2913"/>
                <a:gd name="T17" fmla="*/ 1735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83" y="1735"/>
                  </a:moveTo>
                  <a:lnTo>
                    <a:pt x="1157" y="2416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24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83" y="17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1415">
              <a:extLst>
                <a:ext uri="{FF2B5EF4-FFF2-40B4-BE49-F238E27FC236}">
                  <a16:creationId xmlns:a16="http://schemas.microsoft.com/office/drawing/2014/main" id="{811D549A-30A8-350B-47CD-ABBFD6DC2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" y="-4421"/>
              <a:ext cx="4813" cy="6795"/>
            </a:xfrm>
            <a:custGeom>
              <a:avLst/>
              <a:gdLst>
                <a:gd name="T0" fmla="*/ 233 w 233"/>
                <a:gd name="T1" fmla="*/ 329 h 329"/>
                <a:gd name="T2" fmla="*/ 78 w 233"/>
                <a:gd name="T3" fmla="*/ 0 h 329"/>
                <a:gd name="T4" fmla="*/ 114 w 233"/>
                <a:gd name="T5" fmla="*/ 329 h 329"/>
                <a:gd name="T6" fmla="*/ 233 w 233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329">
                  <a:moveTo>
                    <a:pt x="233" y="329"/>
                  </a:moveTo>
                  <a:cubicBezTo>
                    <a:pt x="225" y="225"/>
                    <a:pt x="168" y="5"/>
                    <a:pt x="78" y="0"/>
                  </a:cubicBezTo>
                  <a:cubicBezTo>
                    <a:pt x="0" y="57"/>
                    <a:pt x="88" y="259"/>
                    <a:pt x="114" y="329"/>
                  </a:cubicBezTo>
                  <a:lnTo>
                    <a:pt x="233" y="329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" name="Freeform 1416">
              <a:extLst>
                <a:ext uri="{FF2B5EF4-FFF2-40B4-BE49-F238E27FC236}">
                  <a16:creationId xmlns:a16="http://schemas.microsoft.com/office/drawing/2014/main" id="{45FFE099-37DA-A102-7EE8-EC85E319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9" y="-3347"/>
              <a:ext cx="1590" cy="5679"/>
            </a:xfrm>
            <a:custGeom>
              <a:avLst/>
              <a:gdLst>
                <a:gd name="T0" fmla="*/ 0 w 1590"/>
                <a:gd name="T1" fmla="*/ 21 h 5679"/>
                <a:gd name="T2" fmla="*/ 1507 w 1590"/>
                <a:gd name="T3" fmla="*/ 5679 h 5679"/>
                <a:gd name="T4" fmla="*/ 1590 w 1590"/>
                <a:gd name="T5" fmla="*/ 5659 h 5679"/>
                <a:gd name="T6" fmla="*/ 62 w 1590"/>
                <a:gd name="T7" fmla="*/ 0 h 5679"/>
                <a:gd name="T8" fmla="*/ 0 w 1590"/>
                <a:gd name="T9" fmla="*/ 21 h 5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5679">
                  <a:moveTo>
                    <a:pt x="0" y="21"/>
                  </a:moveTo>
                  <a:lnTo>
                    <a:pt x="1507" y="5679"/>
                  </a:lnTo>
                  <a:lnTo>
                    <a:pt x="1590" y="5659"/>
                  </a:lnTo>
                  <a:lnTo>
                    <a:pt x="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6" name="Freeform 1417">
              <a:extLst>
                <a:ext uri="{FF2B5EF4-FFF2-40B4-BE49-F238E27FC236}">
                  <a16:creationId xmlns:a16="http://schemas.microsoft.com/office/drawing/2014/main" id="{A08689D8-AEE6-9515-55DF-840FB1A8D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7" y="19"/>
              <a:ext cx="1879" cy="1694"/>
            </a:xfrm>
            <a:custGeom>
              <a:avLst/>
              <a:gdLst>
                <a:gd name="T0" fmla="*/ 1838 w 1879"/>
                <a:gd name="T1" fmla="*/ 1116 h 1694"/>
                <a:gd name="T2" fmla="*/ 1136 w 1879"/>
                <a:gd name="T3" fmla="*/ 1570 h 1694"/>
                <a:gd name="T4" fmla="*/ 846 w 1879"/>
                <a:gd name="T5" fmla="*/ 455 h 1694"/>
                <a:gd name="T6" fmla="*/ 41 w 1879"/>
                <a:gd name="T7" fmla="*/ 0 h 1694"/>
                <a:gd name="T8" fmla="*/ 0 w 1879"/>
                <a:gd name="T9" fmla="*/ 83 h 1694"/>
                <a:gd name="T10" fmla="*/ 764 w 1879"/>
                <a:gd name="T11" fmla="*/ 496 h 1694"/>
                <a:gd name="T12" fmla="*/ 1094 w 1879"/>
                <a:gd name="T13" fmla="*/ 1694 h 1694"/>
                <a:gd name="T14" fmla="*/ 1879 w 1879"/>
                <a:gd name="T15" fmla="*/ 1198 h 1694"/>
                <a:gd name="T16" fmla="*/ 1838 w 1879"/>
                <a:gd name="T17" fmla="*/ 1116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4">
                  <a:moveTo>
                    <a:pt x="1838" y="1116"/>
                  </a:moveTo>
                  <a:lnTo>
                    <a:pt x="1136" y="1570"/>
                  </a:lnTo>
                  <a:lnTo>
                    <a:pt x="846" y="455"/>
                  </a:lnTo>
                  <a:lnTo>
                    <a:pt x="41" y="0"/>
                  </a:lnTo>
                  <a:lnTo>
                    <a:pt x="0" y="83"/>
                  </a:lnTo>
                  <a:lnTo>
                    <a:pt x="764" y="496"/>
                  </a:lnTo>
                  <a:lnTo>
                    <a:pt x="1094" y="1694"/>
                  </a:lnTo>
                  <a:lnTo>
                    <a:pt x="1879" y="1198"/>
                  </a:lnTo>
                  <a:lnTo>
                    <a:pt x="1838" y="1116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7" name="Freeform 1418">
              <a:extLst>
                <a:ext uri="{FF2B5EF4-FFF2-40B4-BE49-F238E27FC236}">
                  <a16:creationId xmlns:a16="http://schemas.microsoft.com/office/drawing/2014/main" id="{2439FF74-08C6-2321-CDCC-D5DD1DB39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1" y="-1839"/>
              <a:ext cx="1879" cy="1693"/>
            </a:xfrm>
            <a:custGeom>
              <a:avLst/>
              <a:gdLst>
                <a:gd name="T0" fmla="*/ 1838 w 1879"/>
                <a:gd name="T1" fmla="*/ 1135 h 1693"/>
                <a:gd name="T2" fmla="*/ 1136 w 1879"/>
                <a:gd name="T3" fmla="*/ 1569 h 1693"/>
                <a:gd name="T4" fmla="*/ 847 w 1879"/>
                <a:gd name="T5" fmla="*/ 454 h 1693"/>
                <a:gd name="T6" fmla="*/ 41 w 1879"/>
                <a:gd name="T7" fmla="*/ 0 h 1693"/>
                <a:gd name="T8" fmla="*/ 0 w 1879"/>
                <a:gd name="T9" fmla="*/ 82 h 1693"/>
                <a:gd name="T10" fmla="*/ 764 w 1879"/>
                <a:gd name="T11" fmla="*/ 495 h 1693"/>
                <a:gd name="T12" fmla="*/ 1094 w 1879"/>
                <a:gd name="T13" fmla="*/ 1693 h 1693"/>
                <a:gd name="T14" fmla="*/ 1879 w 1879"/>
                <a:gd name="T15" fmla="*/ 1197 h 1693"/>
                <a:gd name="T16" fmla="*/ 1838 w 1879"/>
                <a:gd name="T17" fmla="*/ 113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3">
                  <a:moveTo>
                    <a:pt x="1838" y="1135"/>
                  </a:moveTo>
                  <a:lnTo>
                    <a:pt x="1136" y="1569"/>
                  </a:lnTo>
                  <a:lnTo>
                    <a:pt x="847" y="454"/>
                  </a:lnTo>
                  <a:lnTo>
                    <a:pt x="41" y="0"/>
                  </a:lnTo>
                  <a:lnTo>
                    <a:pt x="0" y="82"/>
                  </a:lnTo>
                  <a:lnTo>
                    <a:pt x="764" y="495"/>
                  </a:lnTo>
                  <a:lnTo>
                    <a:pt x="1094" y="1693"/>
                  </a:lnTo>
                  <a:lnTo>
                    <a:pt x="1879" y="1197"/>
                  </a:lnTo>
                  <a:lnTo>
                    <a:pt x="1838" y="11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Freeform 1419">
              <a:extLst>
                <a:ext uri="{FF2B5EF4-FFF2-40B4-BE49-F238E27FC236}">
                  <a16:creationId xmlns:a16="http://schemas.microsoft.com/office/drawing/2014/main" id="{B1465BFA-4925-66C2-913D-C233B5B6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1" y="-2975"/>
              <a:ext cx="1880" cy="1673"/>
            </a:xfrm>
            <a:custGeom>
              <a:avLst/>
              <a:gdLst>
                <a:gd name="T0" fmla="*/ 1838 w 1880"/>
                <a:gd name="T1" fmla="*/ 1115 h 1673"/>
                <a:gd name="T2" fmla="*/ 1136 w 1880"/>
                <a:gd name="T3" fmla="*/ 1549 h 1673"/>
                <a:gd name="T4" fmla="*/ 847 w 1880"/>
                <a:gd name="T5" fmla="*/ 433 h 1673"/>
                <a:gd name="T6" fmla="*/ 41 w 1880"/>
                <a:gd name="T7" fmla="*/ 0 h 1673"/>
                <a:gd name="T8" fmla="*/ 0 w 1880"/>
                <a:gd name="T9" fmla="*/ 62 h 1673"/>
                <a:gd name="T10" fmla="*/ 764 w 1880"/>
                <a:gd name="T11" fmla="*/ 475 h 1673"/>
                <a:gd name="T12" fmla="*/ 1095 w 1880"/>
                <a:gd name="T13" fmla="*/ 1673 h 1673"/>
                <a:gd name="T14" fmla="*/ 1880 w 1880"/>
                <a:gd name="T15" fmla="*/ 1177 h 1673"/>
                <a:gd name="T16" fmla="*/ 1838 w 1880"/>
                <a:gd name="T17" fmla="*/ 1115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0" h="1673">
                  <a:moveTo>
                    <a:pt x="1838" y="1115"/>
                  </a:moveTo>
                  <a:lnTo>
                    <a:pt x="1136" y="1549"/>
                  </a:lnTo>
                  <a:lnTo>
                    <a:pt x="847" y="433"/>
                  </a:lnTo>
                  <a:lnTo>
                    <a:pt x="41" y="0"/>
                  </a:lnTo>
                  <a:lnTo>
                    <a:pt x="0" y="62"/>
                  </a:lnTo>
                  <a:lnTo>
                    <a:pt x="764" y="475"/>
                  </a:lnTo>
                  <a:lnTo>
                    <a:pt x="1095" y="1673"/>
                  </a:lnTo>
                  <a:lnTo>
                    <a:pt x="1880" y="1177"/>
                  </a:lnTo>
                  <a:lnTo>
                    <a:pt x="1838" y="11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9" name="Freeform 1420">
              <a:extLst>
                <a:ext uri="{FF2B5EF4-FFF2-40B4-BE49-F238E27FC236}">
                  <a16:creationId xmlns:a16="http://schemas.microsoft.com/office/drawing/2014/main" id="{C374110E-6DDE-F6F6-B7DE-423BE653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1" y="-4359"/>
              <a:ext cx="5928" cy="6733"/>
            </a:xfrm>
            <a:custGeom>
              <a:avLst/>
              <a:gdLst>
                <a:gd name="T0" fmla="*/ 0 w 287"/>
                <a:gd name="T1" fmla="*/ 325 h 326"/>
                <a:gd name="T2" fmla="*/ 220 w 287"/>
                <a:gd name="T3" fmla="*/ 10 h 326"/>
                <a:gd name="T4" fmla="*/ 129 w 287"/>
                <a:gd name="T5" fmla="*/ 326 h 326"/>
                <a:gd name="T6" fmla="*/ 0 w 287"/>
                <a:gd name="T7" fmla="*/ 3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26">
                  <a:moveTo>
                    <a:pt x="0" y="325"/>
                  </a:moveTo>
                  <a:cubicBezTo>
                    <a:pt x="26" y="224"/>
                    <a:pt x="131" y="0"/>
                    <a:pt x="220" y="10"/>
                  </a:cubicBezTo>
                  <a:cubicBezTo>
                    <a:pt x="287" y="80"/>
                    <a:pt x="166" y="261"/>
                    <a:pt x="129" y="326"/>
                  </a:cubicBezTo>
                  <a:lnTo>
                    <a:pt x="0" y="325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0" name="Freeform 1421">
              <a:extLst>
                <a:ext uri="{FF2B5EF4-FFF2-40B4-BE49-F238E27FC236}">
                  <a16:creationId xmlns:a16="http://schemas.microsoft.com/office/drawing/2014/main" id="{6EB30F25-86FD-55CA-3332-D7A212FCC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6" y="-3182"/>
              <a:ext cx="2561" cy="5349"/>
            </a:xfrm>
            <a:custGeom>
              <a:avLst/>
              <a:gdLst>
                <a:gd name="T0" fmla="*/ 2561 w 2561"/>
                <a:gd name="T1" fmla="*/ 41 h 5349"/>
                <a:gd name="T2" fmla="*/ 83 w 2561"/>
                <a:gd name="T3" fmla="*/ 5349 h 5349"/>
                <a:gd name="T4" fmla="*/ 0 w 2561"/>
                <a:gd name="T5" fmla="*/ 5308 h 5349"/>
                <a:gd name="T6" fmla="*/ 2479 w 2561"/>
                <a:gd name="T7" fmla="*/ 0 h 5349"/>
                <a:gd name="T8" fmla="*/ 2561 w 2561"/>
                <a:gd name="T9" fmla="*/ 41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5349">
                  <a:moveTo>
                    <a:pt x="2561" y="41"/>
                  </a:moveTo>
                  <a:lnTo>
                    <a:pt x="83" y="5349"/>
                  </a:lnTo>
                  <a:lnTo>
                    <a:pt x="0" y="5308"/>
                  </a:lnTo>
                  <a:lnTo>
                    <a:pt x="2479" y="0"/>
                  </a:lnTo>
                  <a:lnTo>
                    <a:pt x="2561" y="4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1422">
              <a:extLst>
                <a:ext uri="{FF2B5EF4-FFF2-40B4-BE49-F238E27FC236}">
                  <a16:creationId xmlns:a16="http://schemas.microsoft.com/office/drawing/2014/main" id="{EE7B6F3D-8159-661F-6356-38CA4BD10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5" y="102"/>
              <a:ext cx="2025" cy="1487"/>
            </a:xfrm>
            <a:custGeom>
              <a:avLst/>
              <a:gdLst>
                <a:gd name="T0" fmla="*/ 42 w 2025"/>
                <a:gd name="T1" fmla="*/ 805 h 1487"/>
                <a:gd name="T2" fmla="*/ 661 w 2025"/>
                <a:gd name="T3" fmla="*/ 1342 h 1487"/>
                <a:gd name="T4" fmla="*/ 1136 w 2025"/>
                <a:gd name="T5" fmla="*/ 310 h 1487"/>
                <a:gd name="T6" fmla="*/ 2004 w 2025"/>
                <a:gd name="T7" fmla="*/ 0 h 1487"/>
                <a:gd name="T8" fmla="*/ 2025 w 2025"/>
                <a:gd name="T9" fmla="*/ 83 h 1487"/>
                <a:gd name="T10" fmla="*/ 1198 w 2025"/>
                <a:gd name="T11" fmla="*/ 372 h 1487"/>
                <a:gd name="T12" fmla="*/ 682 w 2025"/>
                <a:gd name="T13" fmla="*/ 1487 h 1487"/>
                <a:gd name="T14" fmla="*/ 0 w 2025"/>
                <a:gd name="T15" fmla="*/ 847 h 1487"/>
                <a:gd name="T16" fmla="*/ 42 w 2025"/>
                <a:gd name="T17" fmla="*/ 805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5" h="1487">
                  <a:moveTo>
                    <a:pt x="42" y="805"/>
                  </a:moveTo>
                  <a:lnTo>
                    <a:pt x="661" y="1342"/>
                  </a:lnTo>
                  <a:lnTo>
                    <a:pt x="1136" y="310"/>
                  </a:lnTo>
                  <a:lnTo>
                    <a:pt x="2004" y="0"/>
                  </a:lnTo>
                  <a:lnTo>
                    <a:pt x="2025" y="83"/>
                  </a:lnTo>
                  <a:lnTo>
                    <a:pt x="1198" y="372"/>
                  </a:lnTo>
                  <a:lnTo>
                    <a:pt x="682" y="1487"/>
                  </a:lnTo>
                  <a:lnTo>
                    <a:pt x="0" y="847"/>
                  </a:lnTo>
                  <a:lnTo>
                    <a:pt x="42" y="80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1423">
              <a:extLst>
                <a:ext uri="{FF2B5EF4-FFF2-40B4-BE49-F238E27FC236}">
                  <a16:creationId xmlns:a16="http://schemas.microsoft.com/office/drawing/2014/main" id="{47B080E5-2E76-6F02-85FF-83981558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1" y="-1633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7 w 2045"/>
                <a:gd name="T5" fmla="*/ 289 h 1466"/>
                <a:gd name="T6" fmla="*/ 2024 w 2045"/>
                <a:gd name="T7" fmla="*/ 0 h 1466"/>
                <a:gd name="T8" fmla="*/ 2045 w 2045"/>
                <a:gd name="T9" fmla="*/ 83 h 1466"/>
                <a:gd name="T10" fmla="*/ 1198 w 2045"/>
                <a:gd name="T11" fmla="*/ 351 h 1466"/>
                <a:gd name="T12" fmla="*/ 68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7" y="289"/>
                  </a:lnTo>
                  <a:lnTo>
                    <a:pt x="2024" y="0"/>
                  </a:lnTo>
                  <a:lnTo>
                    <a:pt x="2045" y="83"/>
                  </a:lnTo>
                  <a:lnTo>
                    <a:pt x="1198" y="351"/>
                  </a:lnTo>
                  <a:lnTo>
                    <a:pt x="68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1424">
              <a:extLst>
                <a:ext uri="{FF2B5EF4-FFF2-40B4-BE49-F238E27FC236}">
                  <a16:creationId xmlns:a16="http://schemas.microsoft.com/office/drawing/2014/main" id="{6CDD1D80-355D-9CD6-900D-20CED1185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7" y="-2707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6 w 2045"/>
                <a:gd name="T5" fmla="*/ 289 h 1466"/>
                <a:gd name="T6" fmla="*/ 2024 w 2045"/>
                <a:gd name="T7" fmla="*/ 0 h 1466"/>
                <a:gd name="T8" fmla="*/ 2045 w 2045"/>
                <a:gd name="T9" fmla="*/ 62 h 1466"/>
                <a:gd name="T10" fmla="*/ 1218 w 2045"/>
                <a:gd name="T11" fmla="*/ 351 h 1466"/>
                <a:gd name="T12" fmla="*/ 70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6" y="289"/>
                  </a:lnTo>
                  <a:lnTo>
                    <a:pt x="2024" y="0"/>
                  </a:lnTo>
                  <a:lnTo>
                    <a:pt x="2045" y="62"/>
                  </a:lnTo>
                  <a:lnTo>
                    <a:pt x="1218" y="351"/>
                  </a:lnTo>
                  <a:lnTo>
                    <a:pt x="70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4" name="Group 1607">
            <a:extLst>
              <a:ext uri="{FF2B5EF4-FFF2-40B4-BE49-F238E27FC236}">
                <a16:creationId xmlns:a16="http://schemas.microsoft.com/office/drawing/2014/main" id="{EAE35267-6DF1-164B-3CA6-7C93F6E16C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1867" y="2956639"/>
            <a:ext cx="520420" cy="1231799"/>
            <a:chOff x="-9707" y="8375"/>
            <a:chExt cx="3115" cy="7373"/>
          </a:xfrm>
        </p:grpSpPr>
        <p:sp>
          <p:nvSpPr>
            <p:cNvPr id="275" name="Freeform 1608">
              <a:extLst>
                <a:ext uri="{FF2B5EF4-FFF2-40B4-BE49-F238E27FC236}">
                  <a16:creationId xmlns:a16="http://schemas.microsoft.com/office/drawing/2014/main" id="{C8078297-5322-801F-4846-A474586B4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16" y="8375"/>
              <a:ext cx="779" cy="4519"/>
            </a:xfrm>
            <a:custGeom>
              <a:avLst/>
              <a:gdLst>
                <a:gd name="T0" fmla="*/ 164 w 328"/>
                <a:gd name="T1" fmla="*/ 0 h 1905"/>
                <a:gd name="T2" fmla="*/ 164 w 328"/>
                <a:gd name="T3" fmla="*/ 0 h 1905"/>
                <a:gd name="T4" fmla="*/ 0 w 328"/>
                <a:gd name="T5" fmla="*/ 164 h 1905"/>
                <a:gd name="T6" fmla="*/ 0 w 328"/>
                <a:gd name="T7" fmla="*/ 1843 h 1905"/>
                <a:gd name="T8" fmla="*/ 63 w 328"/>
                <a:gd name="T9" fmla="*/ 1905 h 1905"/>
                <a:gd name="T10" fmla="*/ 265 w 328"/>
                <a:gd name="T11" fmla="*/ 1905 h 1905"/>
                <a:gd name="T12" fmla="*/ 328 w 328"/>
                <a:gd name="T13" fmla="*/ 1843 h 1905"/>
                <a:gd name="T14" fmla="*/ 328 w 328"/>
                <a:gd name="T15" fmla="*/ 164 h 1905"/>
                <a:gd name="T16" fmla="*/ 164 w 328"/>
                <a:gd name="T17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5">
                  <a:moveTo>
                    <a:pt x="16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74" y="0"/>
                    <a:pt x="0" y="74"/>
                    <a:pt x="0" y="164"/>
                  </a:cubicBezTo>
                  <a:cubicBezTo>
                    <a:pt x="0" y="1843"/>
                    <a:pt x="0" y="1843"/>
                    <a:pt x="0" y="1843"/>
                  </a:cubicBezTo>
                  <a:cubicBezTo>
                    <a:pt x="0" y="1877"/>
                    <a:pt x="28" y="1905"/>
                    <a:pt x="63" y="1905"/>
                  </a:cubicBezTo>
                  <a:cubicBezTo>
                    <a:pt x="265" y="1905"/>
                    <a:pt x="265" y="1905"/>
                    <a:pt x="265" y="1905"/>
                  </a:cubicBezTo>
                  <a:cubicBezTo>
                    <a:pt x="300" y="1905"/>
                    <a:pt x="328" y="1877"/>
                    <a:pt x="328" y="1843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74"/>
                    <a:pt x="255" y="0"/>
                    <a:pt x="164" y="0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Freeform 1609">
              <a:extLst>
                <a:ext uri="{FF2B5EF4-FFF2-40B4-BE49-F238E27FC236}">
                  <a16:creationId xmlns:a16="http://schemas.microsoft.com/office/drawing/2014/main" id="{35E22100-93DA-2F4C-D31E-69CD1D834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707" y="12638"/>
              <a:ext cx="3115" cy="3110"/>
            </a:xfrm>
            <a:custGeom>
              <a:avLst/>
              <a:gdLst>
                <a:gd name="T0" fmla="*/ 656 w 1311"/>
                <a:gd name="T1" fmla="*/ 1311 h 1311"/>
                <a:gd name="T2" fmla="*/ 1311 w 1311"/>
                <a:gd name="T3" fmla="*/ 655 h 1311"/>
                <a:gd name="T4" fmla="*/ 656 w 1311"/>
                <a:gd name="T5" fmla="*/ 0 h 1311"/>
                <a:gd name="T6" fmla="*/ 0 w 1311"/>
                <a:gd name="T7" fmla="*/ 655 h 1311"/>
                <a:gd name="T8" fmla="*/ 656 w 1311"/>
                <a:gd name="T9" fmla="*/ 1311 h 1311"/>
                <a:gd name="T10" fmla="*/ 669 w 1311"/>
                <a:gd name="T11" fmla="*/ 1137 h 1311"/>
                <a:gd name="T12" fmla="*/ 482 w 1311"/>
                <a:gd name="T13" fmla="*/ 950 h 1311"/>
                <a:gd name="T14" fmla="*/ 669 w 1311"/>
                <a:gd name="T15" fmla="*/ 763 h 1311"/>
                <a:gd name="T16" fmla="*/ 856 w 1311"/>
                <a:gd name="T17" fmla="*/ 950 h 1311"/>
                <a:gd name="T18" fmla="*/ 669 w 1311"/>
                <a:gd name="T19" fmla="*/ 1137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1" h="1311">
                  <a:moveTo>
                    <a:pt x="656" y="1311"/>
                  </a:moveTo>
                  <a:cubicBezTo>
                    <a:pt x="1018" y="1311"/>
                    <a:pt x="1311" y="1017"/>
                    <a:pt x="1311" y="655"/>
                  </a:cubicBezTo>
                  <a:cubicBezTo>
                    <a:pt x="1311" y="293"/>
                    <a:pt x="1018" y="0"/>
                    <a:pt x="656" y="0"/>
                  </a:cubicBezTo>
                  <a:cubicBezTo>
                    <a:pt x="294" y="0"/>
                    <a:pt x="0" y="293"/>
                    <a:pt x="0" y="655"/>
                  </a:cubicBezTo>
                  <a:cubicBezTo>
                    <a:pt x="0" y="1017"/>
                    <a:pt x="294" y="1311"/>
                    <a:pt x="656" y="1311"/>
                  </a:cubicBezTo>
                  <a:close/>
                  <a:moveTo>
                    <a:pt x="669" y="1137"/>
                  </a:moveTo>
                  <a:cubicBezTo>
                    <a:pt x="566" y="1137"/>
                    <a:pt x="482" y="1053"/>
                    <a:pt x="482" y="950"/>
                  </a:cubicBezTo>
                  <a:cubicBezTo>
                    <a:pt x="482" y="846"/>
                    <a:pt x="566" y="763"/>
                    <a:pt x="669" y="763"/>
                  </a:cubicBezTo>
                  <a:cubicBezTo>
                    <a:pt x="772" y="763"/>
                    <a:pt x="856" y="846"/>
                    <a:pt x="856" y="950"/>
                  </a:cubicBezTo>
                  <a:cubicBezTo>
                    <a:pt x="856" y="1053"/>
                    <a:pt x="772" y="1137"/>
                    <a:pt x="669" y="1137"/>
                  </a:cubicBezTo>
                  <a:close/>
                </a:path>
              </a:pathLst>
            </a:custGeom>
            <a:solidFill>
              <a:srgbClr val="FEB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Freeform 1610">
              <a:extLst>
                <a:ext uri="{FF2B5EF4-FFF2-40B4-BE49-F238E27FC236}">
                  <a16:creationId xmlns:a16="http://schemas.microsoft.com/office/drawing/2014/main" id="{DC09C729-7BCB-75F4-D954-C899848EE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512" y="12833"/>
              <a:ext cx="2728" cy="2721"/>
            </a:xfrm>
            <a:custGeom>
              <a:avLst/>
              <a:gdLst>
                <a:gd name="T0" fmla="*/ 574 w 1148"/>
                <a:gd name="T1" fmla="*/ 1147 h 1147"/>
                <a:gd name="T2" fmla="*/ 1148 w 1148"/>
                <a:gd name="T3" fmla="*/ 573 h 1147"/>
                <a:gd name="T4" fmla="*/ 574 w 1148"/>
                <a:gd name="T5" fmla="*/ 0 h 1147"/>
                <a:gd name="T6" fmla="*/ 0 w 1148"/>
                <a:gd name="T7" fmla="*/ 573 h 1147"/>
                <a:gd name="T8" fmla="*/ 574 w 1148"/>
                <a:gd name="T9" fmla="*/ 1147 h 1147"/>
                <a:gd name="T10" fmla="*/ 587 w 1148"/>
                <a:gd name="T11" fmla="*/ 1055 h 1147"/>
                <a:gd name="T12" fmla="*/ 400 w 1148"/>
                <a:gd name="T13" fmla="*/ 868 h 1147"/>
                <a:gd name="T14" fmla="*/ 587 w 1148"/>
                <a:gd name="T15" fmla="*/ 681 h 1147"/>
                <a:gd name="T16" fmla="*/ 774 w 1148"/>
                <a:gd name="T17" fmla="*/ 868 h 1147"/>
                <a:gd name="T18" fmla="*/ 587 w 1148"/>
                <a:gd name="T19" fmla="*/ 105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8" h="1147">
                  <a:moveTo>
                    <a:pt x="574" y="1147"/>
                  </a:moveTo>
                  <a:cubicBezTo>
                    <a:pt x="891" y="1147"/>
                    <a:pt x="1148" y="890"/>
                    <a:pt x="1148" y="573"/>
                  </a:cubicBezTo>
                  <a:cubicBezTo>
                    <a:pt x="1148" y="256"/>
                    <a:pt x="891" y="0"/>
                    <a:pt x="574" y="0"/>
                  </a:cubicBezTo>
                  <a:cubicBezTo>
                    <a:pt x="257" y="0"/>
                    <a:pt x="0" y="256"/>
                    <a:pt x="0" y="573"/>
                  </a:cubicBezTo>
                  <a:cubicBezTo>
                    <a:pt x="0" y="890"/>
                    <a:pt x="257" y="1147"/>
                    <a:pt x="574" y="1147"/>
                  </a:cubicBezTo>
                  <a:close/>
                  <a:moveTo>
                    <a:pt x="587" y="1055"/>
                  </a:moveTo>
                  <a:cubicBezTo>
                    <a:pt x="484" y="1055"/>
                    <a:pt x="400" y="971"/>
                    <a:pt x="400" y="868"/>
                  </a:cubicBezTo>
                  <a:cubicBezTo>
                    <a:pt x="400" y="764"/>
                    <a:pt x="484" y="681"/>
                    <a:pt x="587" y="681"/>
                  </a:cubicBezTo>
                  <a:cubicBezTo>
                    <a:pt x="690" y="681"/>
                    <a:pt x="774" y="764"/>
                    <a:pt x="774" y="868"/>
                  </a:cubicBezTo>
                  <a:cubicBezTo>
                    <a:pt x="774" y="971"/>
                    <a:pt x="690" y="1055"/>
                    <a:pt x="587" y="1055"/>
                  </a:cubicBezTo>
                  <a:close/>
                </a:path>
              </a:pathLst>
            </a:custGeom>
            <a:solidFill>
              <a:srgbClr val="FEA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1611">
              <a:extLst>
                <a:ext uri="{FF2B5EF4-FFF2-40B4-BE49-F238E27FC236}">
                  <a16:creationId xmlns:a16="http://schemas.microsoft.com/office/drawing/2014/main" id="{9C6771BB-ADEB-6A5A-8F2D-DB276F26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37" y="8757"/>
              <a:ext cx="810" cy="1712"/>
            </a:xfrm>
            <a:custGeom>
              <a:avLst/>
              <a:gdLst>
                <a:gd name="T0" fmla="*/ 289 w 341"/>
                <a:gd name="T1" fmla="*/ 185 h 722"/>
                <a:gd name="T2" fmla="*/ 341 w 341"/>
                <a:gd name="T3" fmla="*/ 133 h 722"/>
                <a:gd name="T4" fmla="*/ 341 w 341"/>
                <a:gd name="T5" fmla="*/ 52 h 722"/>
                <a:gd name="T6" fmla="*/ 289 w 341"/>
                <a:gd name="T7" fmla="*/ 0 h 722"/>
                <a:gd name="T8" fmla="*/ 0 w 341"/>
                <a:gd name="T9" fmla="*/ 0 h 722"/>
                <a:gd name="T10" fmla="*/ 0 w 341"/>
                <a:gd name="T11" fmla="*/ 722 h 722"/>
                <a:gd name="T12" fmla="*/ 280 w 341"/>
                <a:gd name="T13" fmla="*/ 722 h 722"/>
                <a:gd name="T14" fmla="*/ 332 w 341"/>
                <a:gd name="T15" fmla="*/ 669 h 722"/>
                <a:gd name="T16" fmla="*/ 332 w 341"/>
                <a:gd name="T17" fmla="*/ 612 h 722"/>
                <a:gd name="T18" fmla="*/ 280 w 341"/>
                <a:gd name="T19" fmla="*/ 560 h 722"/>
                <a:gd name="T20" fmla="*/ 138 w 341"/>
                <a:gd name="T21" fmla="*/ 560 h 722"/>
                <a:gd name="T22" fmla="*/ 138 w 341"/>
                <a:gd name="T23" fmla="*/ 425 h 722"/>
                <a:gd name="T24" fmla="*/ 289 w 341"/>
                <a:gd name="T25" fmla="*/ 425 h 722"/>
                <a:gd name="T26" fmla="*/ 341 w 341"/>
                <a:gd name="T27" fmla="*/ 373 h 722"/>
                <a:gd name="T28" fmla="*/ 289 w 341"/>
                <a:gd name="T29" fmla="*/ 320 h 722"/>
                <a:gd name="T30" fmla="*/ 138 w 341"/>
                <a:gd name="T31" fmla="*/ 320 h 722"/>
                <a:gd name="T32" fmla="*/ 138 w 341"/>
                <a:gd name="T33" fmla="*/ 185 h 722"/>
                <a:gd name="T34" fmla="*/ 289 w 341"/>
                <a:gd name="T35" fmla="*/ 18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722">
                  <a:moveTo>
                    <a:pt x="289" y="185"/>
                  </a:moveTo>
                  <a:cubicBezTo>
                    <a:pt x="318" y="185"/>
                    <a:pt x="341" y="162"/>
                    <a:pt x="341" y="133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41" y="23"/>
                    <a:pt x="318" y="0"/>
                    <a:pt x="2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0" y="722"/>
                    <a:pt x="280" y="722"/>
                    <a:pt x="280" y="722"/>
                  </a:cubicBezTo>
                  <a:cubicBezTo>
                    <a:pt x="309" y="722"/>
                    <a:pt x="332" y="698"/>
                    <a:pt x="332" y="669"/>
                  </a:cubicBezTo>
                  <a:cubicBezTo>
                    <a:pt x="332" y="612"/>
                    <a:pt x="332" y="612"/>
                    <a:pt x="332" y="612"/>
                  </a:cubicBezTo>
                  <a:cubicBezTo>
                    <a:pt x="332" y="583"/>
                    <a:pt x="309" y="560"/>
                    <a:pt x="280" y="560"/>
                  </a:cubicBezTo>
                  <a:cubicBezTo>
                    <a:pt x="138" y="560"/>
                    <a:pt x="138" y="560"/>
                    <a:pt x="138" y="560"/>
                  </a:cubicBezTo>
                  <a:cubicBezTo>
                    <a:pt x="138" y="425"/>
                    <a:pt x="138" y="425"/>
                    <a:pt x="138" y="425"/>
                  </a:cubicBezTo>
                  <a:cubicBezTo>
                    <a:pt x="289" y="425"/>
                    <a:pt x="289" y="425"/>
                    <a:pt x="289" y="425"/>
                  </a:cubicBezTo>
                  <a:cubicBezTo>
                    <a:pt x="318" y="425"/>
                    <a:pt x="341" y="401"/>
                    <a:pt x="341" y="373"/>
                  </a:cubicBezTo>
                  <a:cubicBezTo>
                    <a:pt x="341" y="344"/>
                    <a:pt x="318" y="320"/>
                    <a:pt x="289" y="320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8" y="185"/>
                    <a:pt x="138" y="185"/>
                    <a:pt x="138" y="185"/>
                  </a:cubicBezTo>
                  <a:lnTo>
                    <a:pt x="289" y="185"/>
                  </a:lnTo>
                  <a:close/>
                </a:path>
              </a:pathLst>
            </a:custGeom>
            <a:solidFill>
              <a:srgbClr val="FF8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1612">
              <a:extLst>
                <a:ext uri="{FF2B5EF4-FFF2-40B4-BE49-F238E27FC236}">
                  <a16:creationId xmlns:a16="http://schemas.microsoft.com/office/drawing/2014/main" id="{366FC8E8-9755-C0F7-86FB-647CE434A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37" y="8842"/>
              <a:ext cx="546" cy="1582"/>
            </a:xfrm>
            <a:custGeom>
              <a:avLst/>
              <a:gdLst>
                <a:gd name="T0" fmla="*/ 194 w 230"/>
                <a:gd name="T1" fmla="*/ 125 h 667"/>
                <a:gd name="T2" fmla="*/ 229 w 230"/>
                <a:gd name="T3" fmla="*/ 90 h 667"/>
                <a:gd name="T4" fmla="*/ 229 w 230"/>
                <a:gd name="T5" fmla="*/ 35 h 667"/>
                <a:gd name="T6" fmla="*/ 194 w 230"/>
                <a:gd name="T7" fmla="*/ 0 h 667"/>
                <a:gd name="T8" fmla="*/ 0 w 230"/>
                <a:gd name="T9" fmla="*/ 0 h 667"/>
                <a:gd name="T10" fmla="*/ 0 w 230"/>
                <a:gd name="T11" fmla="*/ 667 h 667"/>
                <a:gd name="T12" fmla="*/ 188 w 230"/>
                <a:gd name="T13" fmla="*/ 667 h 667"/>
                <a:gd name="T14" fmla="*/ 223 w 230"/>
                <a:gd name="T15" fmla="*/ 632 h 667"/>
                <a:gd name="T16" fmla="*/ 223 w 230"/>
                <a:gd name="T17" fmla="*/ 593 h 667"/>
                <a:gd name="T18" fmla="*/ 188 w 230"/>
                <a:gd name="T19" fmla="*/ 558 h 667"/>
                <a:gd name="T20" fmla="*/ 92 w 230"/>
                <a:gd name="T21" fmla="*/ 558 h 667"/>
                <a:gd name="T22" fmla="*/ 94 w 230"/>
                <a:gd name="T23" fmla="*/ 371 h 667"/>
                <a:gd name="T24" fmla="*/ 195 w 230"/>
                <a:gd name="T25" fmla="*/ 371 h 667"/>
                <a:gd name="T26" fmla="*/ 230 w 230"/>
                <a:gd name="T27" fmla="*/ 336 h 667"/>
                <a:gd name="T28" fmla="*/ 195 w 230"/>
                <a:gd name="T29" fmla="*/ 301 h 667"/>
                <a:gd name="T30" fmla="*/ 94 w 230"/>
                <a:gd name="T31" fmla="*/ 301 h 667"/>
                <a:gd name="T32" fmla="*/ 92 w 230"/>
                <a:gd name="T33" fmla="*/ 125 h 667"/>
                <a:gd name="T34" fmla="*/ 194 w 230"/>
                <a:gd name="T35" fmla="*/ 125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667">
                  <a:moveTo>
                    <a:pt x="194" y="125"/>
                  </a:moveTo>
                  <a:cubicBezTo>
                    <a:pt x="213" y="125"/>
                    <a:pt x="229" y="109"/>
                    <a:pt x="229" y="90"/>
                  </a:cubicBezTo>
                  <a:cubicBezTo>
                    <a:pt x="229" y="35"/>
                    <a:pt x="229" y="35"/>
                    <a:pt x="229" y="35"/>
                  </a:cubicBezTo>
                  <a:cubicBezTo>
                    <a:pt x="229" y="16"/>
                    <a:pt x="213" y="0"/>
                    <a:pt x="1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7"/>
                    <a:pt x="0" y="667"/>
                    <a:pt x="0" y="667"/>
                  </a:cubicBezTo>
                  <a:cubicBezTo>
                    <a:pt x="188" y="667"/>
                    <a:pt x="188" y="667"/>
                    <a:pt x="188" y="667"/>
                  </a:cubicBezTo>
                  <a:cubicBezTo>
                    <a:pt x="207" y="667"/>
                    <a:pt x="223" y="651"/>
                    <a:pt x="223" y="632"/>
                  </a:cubicBezTo>
                  <a:cubicBezTo>
                    <a:pt x="223" y="593"/>
                    <a:pt x="223" y="593"/>
                    <a:pt x="223" y="593"/>
                  </a:cubicBezTo>
                  <a:cubicBezTo>
                    <a:pt x="223" y="574"/>
                    <a:pt x="207" y="558"/>
                    <a:pt x="188" y="558"/>
                  </a:cubicBezTo>
                  <a:cubicBezTo>
                    <a:pt x="92" y="558"/>
                    <a:pt x="92" y="558"/>
                    <a:pt x="92" y="558"/>
                  </a:cubicBezTo>
                  <a:cubicBezTo>
                    <a:pt x="94" y="371"/>
                    <a:pt x="94" y="371"/>
                    <a:pt x="94" y="371"/>
                  </a:cubicBezTo>
                  <a:cubicBezTo>
                    <a:pt x="195" y="371"/>
                    <a:pt x="195" y="371"/>
                    <a:pt x="195" y="371"/>
                  </a:cubicBezTo>
                  <a:cubicBezTo>
                    <a:pt x="214" y="371"/>
                    <a:pt x="230" y="355"/>
                    <a:pt x="230" y="336"/>
                  </a:cubicBezTo>
                  <a:cubicBezTo>
                    <a:pt x="230" y="316"/>
                    <a:pt x="214" y="301"/>
                    <a:pt x="195" y="301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125"/>
                    <a:pt x="92" y="125"/>
                    <a:pt x="92" y="125"/>
                  </a:cubicBezTo>
                  <a:lnTo>
                    <a:pt x="194" y="125"/>
                  </a:lnTo>
                  <a:close/>
                </a:path>
              </a:pathLst>
            </a:custGeom>
            <a:solidFill>
              <a:srgbClr val="FEA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2" name="Freeform 1613">
              <a:extLst>
                <a:ext uri="{FF2B5EF4-FFF2-40B4-BE49-F238E27FC236}">
                  <a16:creationId xmlns:a16="http://schemas.microsoft.com/office/drawing/2014/main" id="{A7940E4A-E397-63AB-37E1-8903775E8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48" y="8711"/>
              <a:ext cx="178" cy="3887"/>
            </a:xfrm>
            <a:custGeom>
              <a:avLst/>
              <a:gdLst>
                <a:gd name="T0" fmla="*/ 66 w 75"/>
                <a:gd name="T1" fmla="*/ 1638 h 1638"/>
                <a:gd name="T2" fmla="*/ 75 w 75"/>
                <a:gd name="T3" fmla="*/ 33 h 1638"/>
                <a:gd name="T4" fmla="*/ 42 w 75"/>
                <a:gd name="T5" fmla="*/ 0 h 1638"/>
                <a:gd name="T6" fmla="*/ 42 w 75"/>
                <a:gd name="T7" fmla="*/ 0 h 1638"/>
                <a:gd name="T8" fmla="*/ 8 w 75"/>
                <a:gd name="T9" fmla="*/ 33 h 1638"/>
                <a:gd name="T10" fmla="*/ 0 w 75"/>
                <a:gd name="T11" fmla="*/ 1638 h 1638"/>
                <a:gd name="T12" fmla="*/ 66 w 75"/>
                <a:gd name="T13" fmla="*/ 1638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638">
                  <a:moveTo>
                    <a:pt x="66" y="1638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15"/>
                    <a:pt x="6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3" y="0"/>
                    <a:pt x="8" y="15"/>
                    <a:pt x="8" y="33"/>
                  </a:cubicBezTo>
                  <a:cubicBezTo>
                    <a:pt x="0" y="1638"/>
                    <a:pt x="0" y="1638"/>
                    <a:pt x="0" y="1638"/>
                  </a:cubicBezTo>
                  <a:lnTo>
                    <a:pt x="66" y="1638"/>
                  </a:lnTo>
                  <a:close/>
                </a:path>
              </a:pathLst>
            </a:custGeom>
            <a:solidFill>
              <a:srgbClr val="FEA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1614">
              <a:extLst>
                <a:ext uri="{FF2B5EF4-FFF2-40B4-BE49-F238E27FC236}">
                  <a16:creationId xmlns:a16="http://schemas.microsoft.com/office/drawing/2014/main" id="{082CE47E-90FD-08E3-7175-CB28CDBE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35" y="14574"/>
              <a:ext cx="1036" cy="861"/>
            </a:xfrm>
            <a:custGeom>
              <a:avLst/>
              <a:gdLst>
                <a:gd name="T0" fmla="*/ 79 w 436"/>
                <a:gd name="T1" fmla="*/ 286 h 363"/>
                <a:gd name="T2" fmla="*/ 76 w 436"/>
                <a:gd name="T3" fmla="*/ 6 h 363"/>
                <a:gd name="T4" fmla="*/ 80 w 436"/>
                <a:gd name="T5" fmla="*/ 3 h 363"/>
                <a:gd name="T6" fmla="*/ 87 w 436"/>
                <a:gd name="T7" fmla="*/ 263 h 363"/>
                <a:gd name="T8" fmla="*/ 351 w 436"/>
                <a:gd name="T9" fmla="*/ 260 h 363"/>
                <a:gd name="T10" fmla="*/ 352 w 436"/>
                <a:gd name="T11" fmla="*/ 0 h 363"/>
                <a:gd name="T12" fmla="*/ 356 w 436"/>
                <a:gd name="T13" fmla="*/ 3 h 363"/>
                <a:gd name="T14" fmla="*/ 359 w 436"/>
                <a:gd name="T15" fmla="*/ 283 h 363"/>
                <a:gd name="T16" fmla="*/ 79 w 436"/>
                <a:gd name="T17" fmla="*/ 28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363">
                  <a:moveTo>
                    <a:pt x="79" y="286"/>
                  </a:moveTo>
                  <a:cubicBezTo>
                    <a:pt x="1" y="210"/>
                    <a:pt x="0" y="84"/>
                    <a:pt x="76" y="6"/>
                  </a:cubicBezTo>
                  <a:cubicBezTo>
                    <a:pt x="77" y="5"/>
                    <a:pt x="79" y="4"/>
                    <a:pt x="80" y="3"/>
                  </a:cubicBezTo>
                  <a:cubicBezTo>
                    <a:pt x="12" y="77"/>
                    <a:pt x="14" y="192"/>
                    <a:pt x="87" y="263"/>
                  </a:cubicBezTo>
                  <a:cubicBezTo>
                    <a:pt x="161" y="335"/>
                    <a:pt x="279" y="333"/>
                    <a:pt x="351" y="260"/>
                  </a:cubicBezTo>
                  <a:cubicBezTo>
                    <a:pt x="422" y="187"/>
                    <a:pt x="422" y="72"/>
                    <a:pt x="352" y="0"/>
                  </a:cubicBezTo>
                  <a:cubicBezTo>
                    <a:pt x="353" y="1"/>
                    <a:pt x="355" y="2"/>
                    <a:pt x="356" y="3"/>
                  </a:cubicBezTo>
                  <a:cubicBezTo>
                    <a:pt x="434" y="80"/>
                    <a:pt x="436" y="205"/>
                    <a:pt x="359" y="283"/>
                  </a:cubicBezTo>
                  <a:cubicBezTo>
                    <a:pt x="283" y="362"/>
                    <a:pt x="157" y="363"/>
                    <a:pt x="79" y="286"/>
                  </a:cubicBezTo>
                  <a:close/>
                </a:path>
              </a:pathLst>
            </a:custGeom>
            <a:solidFill>
              <a:srgbClr val="FF8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4" name="Agrupar 303">
            <a:extLst>
              <a:ext uri="{FF2B5EF4-FFF2-40B4-BE49-F238E27FC236}">
                <a16:creationId xmlns:a16="http://schemas.microsoft.com/office/drawing/2014/main" id="{75A51596-31F4-78FD-2180-522C4BD36062}"/>
              </a:ext>
            </a:extLst>
          </p:cNvPr>
          <p:cNvGrpSpPr/>
          <p:nvPr/>
        </p:nvGrpSpPr>
        <p:grpSpPr>
          <a:xfrm>
            <a:off x="169007" y="597042"/>
            <a:ext cx="270000" cy="270000"/>
            <a:chOff x="157012" y="788279"/>
            <a:chExt cx="292605" cy="288000"/>
          </a:xfrm>
        </p:grpSpPr>
        <p:sp>
          <p:nvSpPr>
            <p:cNvPr id="297" name="Rounded Rectangle 971">
              <a:extLst>
                <a:ext uri="{FF2B5EF4-FFF2-40B4-BE49-F238E27FC236}">
                  <a16:creationId xmlns:a16="http://schemas.microsoft.com/office/drawing/2014/main" id="{9B917274-6188-176C-02DD-D5EA27D3EB5B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8" name="Rectangle 1102">
              <a:extLst>
                <a:ext uri="{FF2B5EF4-FFF2-40B4-BE49-F238E27FC236}">
                  <a16:creationId xmlns:a16="http://schemas.microsoft.com/office/drawing/2014/main" id="{E65FE83C-E9AE-7509-DB34-73CE7FD5F342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A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" name="Agrupar 306">
            <a:extLst>
              <a:ext uri="{FF2B5EF4-FFF2-40B4-BE49-F238E27FC236}">
                <a16:creationId xmlns:a16="http://schemas.microsoft.com/office/drawing/2014/main" id="{3BF87804-262D-7AB8-5D3C-A21B4BEE505D}"/>
              </a:ext>
            </a:extLst>
          </p:cNvPr>
          <p:cNvGrpSpPr/>
          <p:nvPr/>
        </p:nvGrpSpPr>
        <p:grpSpPr>
          <a:xfrm>
            <a:off x="162497" y="970318"/>
            <a:ext cx="270000" cy="270000"/>
            <a:chOff x="157012" y="788279"/>
            <a:chExt cx="292605" cy="288000"/>
          </a:xfrm>
        </p:grpSpPr>
        <p:sp>
          <p:nvSpPr>
            <p:cNvPr id="308" name="Rounded Rectangle 971">
              <a:extLst>
                <a:ext uri="{FF2B5EF4-FFF2-40B4-BE49-F238E27FC236}">
                  <a16:creationId xmlns:a16="http://schemas.microsoft.com/office/drawing/2014/main" id="{831BC49F-1091-21E5-6903-44639D135427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9" name="Rectangle 1102">
              <a:extLst>
                <a:ext uri="{FF2B5EF4-FFF2-40B4-BE49-F238E27FC236}">
                  <a16:creationId xmlns:a16="http://schemas.microsoft.com/office/drawing/2014/main" id="{DD0C2276-B0C4-AD88-307D-C1829CBEB24E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B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0" name="Agrupar 309">
            <a:extLst>
              <a:ext uri="{FF2B5EF4-FFF2-40B4-BE49-F238E27FC236}">
                <a16:creationId xmlns:a16="http://schemas.microsoft.com/office/drawing/2014/main" id="{E6CCC6E9-B7C5-C086-7608-966C41898870}"/>
              </a:ext>
            </a:extLst>
          </p:cNvPr>
          <p:cNvGrpSpPr/>
          <p:nvPr/>
        </p:nvGrpSpPr>
        <p:grpSpPr>
          <a:xfrm>
            <a:off x="165815" y="1331538"/>
            <a:ext cx="270000" cy="270000"/>
            <a:chOff x="157012" y="788279"/>
            <a:chExt cx="292605" cy="288000"/>
          </a:xfrm>
        </p:grpSpPr>
        <p:sp>
          <p:nvSpPr>
            <p:cNvPr id="311" name="Rounded Rectangle 971">
              <a:extLst>
                <a:ext uri="{FF2B5EF4-FFF2-40B4-BE49-F238E27FC236}">
                  <a16:creationId xmlns:a16="http://schemas.microsoft.com/office/drawing/2014/main" id="{54EBB5AA-1CAF-5B77-296D-DB656AB3B4F4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2" name="Rectangle 1102">
              <a:extLst>
                <a:ext uri="{FF2B5EF4-FFF2-40B4-BE49-F238E27FC236}">
                  <a16:creationId xmlns:a16="http://schemas.microsoft.com/office/drawing/2014/main" id="{68D58176-3F96-B0AD-07FA-B0D5666D391C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pt-PT" altLang="x-none" sz="1350" b="1" dirty="0">
                  <a:solidFill>
                    <a:schemeClr val="bg1"/>
                  </a:solidFill>
                </a:rPr>
                <a:t>C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3" name="Agrupar 312">
            <a:extLst>
              <a:ext uri="{FF2B5EF4-FFF2-40B4-BE49-F238E27FC236}">
                <a16:creationId xmlns:a16="http://schemas.microsoft.com/office/drawing/2014/main" id="{C2526B42-131E-0B7F-ACCE-3BAB8EEB77F7}"/>
              </a:ext>
            </a:extLst>
          </p:cNvPr>
          <p:cNvGrpSpPr/>
          <p:nvPr/>
        </p:nvGrpSpPr>
        <p:grpSpPr>
          <a:xfrm>
            <a:off x="162497" y="1697488"/>
            <a:ext cx="292605" cy="288000"/>
            <a:chOff x="157012" y="788279"/>
            <a:chExt cx="292605" cy="288000"/>
          </a:xfrm>
        </p:grpSpPr>
        <p:sp>
          <p:nvSpPr>
            <p:cNvPr id="314" name="Rounded Rectangle 971">
              <a:extLst>
                <a:ext uri="{FF2B5EF4-FFF2-40B4-BE49-F238E27FC236}">
                  <a16:creationId xmlns:a16="http://schemas.microsoft.com/office/drawing/2014/main" id="{992E8337-7AD6-0676-3CEA-516FDD39A3E0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5" name="Rectangle 1102">
              <a:extLst>
                <a:ext uri="{FF2B5EF4-FFF2-40B4-BE49-F238E27FC236}">
                  <a16:creationId xmlns:a16="http://schemas.microsoft.com/office/drawing/2014/main" id="{2B082C59-9418-6C39-C015-B4E6F8F2208C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pt-PT" altLang="x-none" sz="1350" b="1" dirty="0">
                  <a:solidFill>
                    <a:schemeClr val="bg1"/>
                  </a:solidFill>
                </a:rPr>
                <a:t>D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6" name="Agrupar 315">
            <a:extLst>
              <a:ext uri="{FF2B5EF4-FFF2-40B4-BE49-F238E27FC236}">
                <a16:creationId xmlns:a16="http://schemas.microsoft.com/office/drawing/2014/main" id="{2B746546-7D3F-417E-D13B-0C87B3C974FF}"/>
              </a:ext>
            </a:extLst>
          </p:cNvPr>
          <p:cNvGrpSpPr/>
          <p:nvPr/>
        </p:nvGrpSpPr>
        <p:grpSpPr>
          <a:xfrm>
            <a:off x="171306" y="2091536"/>
            <a:ext cx="270000" cy="270000"/>
            <a:chOff x="157012" y="788279"/>
            <a:chExt cx="292605" cy="288000"/>
          </a:xfrm>
        </p:grpSpPr>
        <p:sp>
          <p:nvSpPr>
            <p:cNvPr id="317" name="Rounded Rectangle 971">
              <a:extLst>
                <a:ext uri="{FF2B5EF4-FFF2-40B4-BE49-F238E27FC236}">
                  <a16:creationId xmlns:a16="http://schemas.microsoft.com/office/drawing/2014/main" id="{E1BB440F-734C-DDBC-206B-FF4DAD91BFAE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8" name="Rectangle 1102">
              <a:extLst>
                <a:ext uri="{FF2B5EF4-FFF2-40B4-BE49-F238E27FC236}">
                  <a16:creationId xmlns:a16="http://schemas.microsoft.com/office/drawing/2014/main" id="{044652B1-BCE1-A5A0-588C-11042D4DC67D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E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Agrupar 318">
            <a:extLst>
              <a:ext uri="{FF2B5EF4-FFF2-40B4-BE49-F238E27FC236}">
                <a16:creationId xmlns:a16="http://schemas.microsoft.com/office/drawing/2014/main" id="{7B52627E-3406-3B3E-F5A4-84DAD068A83E}"/>
              </a:ext>
            </a:extLst>
          </p:cNvPr>
          <p:cNvGrpSpPr/>
          <p:nvPr/>
        </p:nvGrpSpPr>
        <p:grpSpPr>
          <a:xfrm>
            <a:off x="168350" y="2453732"/>
            <a:ext cx="270000" cy="270000"/>
            <a:chOff x="157012" y="788279"/>
            <a:chExt cx="292605" cy="288000"/>
          </a:xfrm>
        </p:grpSpPr>
        <p:sp>
          <p:nvSpPr>
            <p:cNvPr id="320" name="Rounded Rectangle 971">
              <a:extLst>
                <a:ext uri="{FF2B5EF4-FFF2-40B4-BE49-F238E27FC236}">
                  <a16:creationId xmlns:a16="http://schemas.microsoft.com/office/drawing/2014/main" id="{CD6FB143-4240-8B58-6A16-55164B422109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1" name="Rectangle 1102">
              <a:extLst>
                <a:ext uri="{FF2B5EF4-FFF2-40B4-BE49-F238E27FC236}">
                  <a16:creationId xmlns:a16="http://schemas.microsoft.com/office/drawing/2014/main" id="{4A9CFD38-B0A2-EA95-F230-FE655402494B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F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2" name="Agrupar 321">
            <a:extLst>
              <a:ext uri="{FF2B5EF4-FFF2-40B4-BE49-F238E27FC236}">
                <a16:creationId xmlns:a16="http://schemas.microsoft.com/office/drawing/2014/main" id="{85744A68-E947-931B-BE69-86327299E08C}"/>
              </a:ext>
            </a:extLst>
          </p:cNvPr>
          <p:cNvGrpSpPr/>
          <p:nvPr/>
        </p:nvGrpSpPr>
        <p:grpSpPr>
          <a:xfrm>
            <a:off x="167057" y="2821252"/>
            <a:ext cx="270000" cy="270000"/>
            <a:chOff x="157012" y="788279"/>
            <a:chExt cx="292605" cy="288000"/>
          </a:xfrm>
        </p:grpSpPr>
        <p:sp>
          <p:nvSpPr>
            <p:cNvPr id="323" name="Rounded Rectangle 971">
              <a:extLst>
                <a:ext uri="{FF2B5EF4-FFF2-40B4-BE49-F238E27FC236}">
                  <a16:creationId xmlns:a16="http://schemas.microsoft.com/office/drawing/2014/main" id="{DD30D67B-1776-2144-73E3-2509A1848013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4" name="Rectangle 1102">
              <a:extLst>
                <a:ext uri="{FF2B5EF4-FFF2-40B4-BE49-F238E27FC236}">
                  <a16:creationId xmlns:a16="http://schemas.microsoft.com/office/drawing/2014/main" id="{63EB9774-022C-EB15-9919-223FB8E9587C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G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Agrupar 324">
            <a:extLst>
              <a:ext uri="{FF2B5EF4-FFF2-40B4-BE49-F238E27FC236}">
                <a16:creationId xmlns:a16="http://schemas.microsoft.com/office/drawing/2014/main" id="{E3BC3C8A-06F7-E2A8-81F7-1FB11B3D7F0B}"/>
              </a:ext>
            </a:extLst>
          </p:cNvPr>
          <p:cNvGrpSpPr/>
          <p:nvPr/>
        </p:nvGrpSpPr>
        <p:grpSpPr>
          <a:xfrm>
            <a:off x="156774" y="3201651"/>
            <a:ext cx="270000" cy="270000"/>
            <a:chOff x="157012" y="788279"/>
            <a:chExt cx="292605" cy="288000"/>
          </a:xfrm>
        </p:grpSpPr>
        <p:sp>
          <p:nvSpPr>
            <p:cNvPr id="326" name="Rounded Rectangle 971">
              <a:extLst>
                <a:ext uri="{FF2B5EF4-FFF2-40B4-BE49-F238E27FC236}">
                  <a16:creationId xmlns:a16="http://schemas.microsoft.com/office/drawing/2014/main" id="{11CF5CAD-AED2-9023-3454-0B5B8D77CB5A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7" name="Rectangle 1102">
              <a:extLst>
                <a:ext uri="{FF2B5EF4-FFF2-40B4-BE49-F238E27FC236}">
                  <a16:creationId xmlns:a16="http://schemas.microsoft.com/office/drawing/2014/main" id="{8F0CE008-EA19-C649-B1AE-1809E5DB7CC2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H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Agrupar 327">
            <a:extLst>
              <a:ext uri="{FF2B5EF4-FFF2-40B4-BE49-F238E27FC236}">
                <a16:creationId xmlns:a16="http://schemas.microsoft.com/office/drawing/2014/main" id="{2CCEDAEB-7BD9-2006-2EC2-6DB0177C9F3F}"/>
              </a:ext>
            </a:extLst>
          </p:cNvPr>
          <p:cNvGrpSpPr/>
          <p:nvPr/>
        </p:nvGrpSpPr>
        <p:grpSpPr>
          <a:xfrm>
            <a:off x="154342" y="3592899"/>
            <a:ext cx="270000" cy="270000"/>
            <a:chOff x="157012" y="788279"/>
            <a:chExt cx="292605" cy="288000"/>
          </a:xfrm>
        </p:grpSpPr>
        <p:sp>
          <p:nvSpPr>
            <p:cNvPr id="329" name="Rounded Rectangle 971">
              <a:extLst>
                <a:ext uri="{FF2B5EF4-FFF2-40B4-BE49-F238E27FC236}">
                  <a16:creationId xmlns:a16="http://schemas.microsoft.com/office/drawing/2014/main" id="{3A3AF293-9CF2-CEDD-0FE8-5C551ADF1623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0" name="Rectangle 1102">
              <a:extLst>
                <a:ext uri="{FF2B5EF4-FFF2-40B4-BE49-F238E27FC236}">
                  <a16:creationId xmlns:a16="http://schemas.microsoft.com/office/drawing/2014/main" id="{9920B5F3-B0F4-F361-E168-7952A3AA91F4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I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Agrupar 330">
            <a:extLst>
              <a:ext uri="{FF2B5EF4-FFF2-40B4-BE49-F238E27FC236}">
                <a16:creationId xmlns:a16="http://schemas.microsoft.com/office/drawing/2014/main" id="{EBE7D0B2-8E1F-5DB3-ABFE-83E7BD7C2118}"/>
              </a:ext>
            </a:extLst>
          </p:cNvPr>
          <p:cNvGrpSpPr/>
          <p:nvPr/>
        </p:nvGrpSpPr>
        <p:grpSpPr>
          <a:xfrm>
            <a:off x="158902" y="3961649"/>
            <a:ext cx="270000" cy="270000"/>
            <a:chOff x="157012" y="788279"/>
            <a:chExt cx="292605" cy="288000"/>
          </a:xfrm>
        </p:grpSpPr>
        <p:sp>
          <p:nvSpPr>
            <p:cNvPr id="332" name="Rounded Rectangle 971">
              <a:extLst>
                <a:ext uri="{FF2B5EF4-FFF2-40B4-BE49-F238E27FC236}">
                  <a16:creationId xmlns:a16="http://schemas.microsoft.com/office/drawing/2014/main" id="{4829CC57-DCA3-6D39-AAC2-85493CC37683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3" name="Rectangle 1102">
              <a:extLst>
                <a:ext uri="{FF2B5EF4-FFF2-40B4-BE49-F238E27FC236}">
                  <a16:creationId xmlns:a16="http://schemas.microsoft.com/office/drawing/2014/main" id="{BC60724B-410A-219D-BE08-8342A8948F9F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J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4" name="Agrupar 333">
            <a:extLst>
              <a:ext uri="{FF2B5EF4-FFF2-40B4-BE49-F238E27FC236}">
                <a16:creationId xmlns:a16="http://schemas.microsoft.com/office/drawing/2014/main" id="{3B75EF0E-A64A-D0A4-9A47-A03DB6B25A59}"/>
              </a:ext>
            </a:extLst>
          </p:cNvPr>
          <p:cNvGrpSpPr/>
          <p:nvPr/>
        </p:nvGrpSpPr>
        <p:grpSpPr>
          <a:xfrm>
            <a:off x="154342" y="4322867"/>
            <a:ext cx="270000" cy="270000"/>
            <a:chOff x="157012" y="788279"/>
            <a:chExt cx="292605" cy="288000"/>
          </a:xfrm>
        </p:grpSpPr>
        <p:sp>
          <p:nvSpPr>
            <p:cNvPr id="335" name="Rounded Rectangle 971">
              <a:extLst>
                <a:ext uri="{FF2B5EF4-FFF2-40B4-BE49-F238E27FC236}">
                  <a16:creationId xmlns:a16="http://schemas.microsoft.com/office/drawing/2014/main" id="{8F6FE0C3-5FC4-6B2E-B5AB-7193B316E3AD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6" name="Rectangle 1102">
              <a:extLst>
                <a:ext uri="{FF2B5EF4-FFF2-40B4-BE49-F238E27FC236}">
                  <a16:creationId xmlns:a16="http://schemas.microsoft.com/office/drawing/2014/main" id="{8EB4F575-5983-0102-0C50-760D04C1E61C}"/>
                </a:ext>
              </a:extLst>
            </p:cNvPr>
            <p:cNvSpPr/>
            <p:nvPr/>
          </p:nvSpPr>
          <p:spPr>
            <a:xfrm flipH="1">
              <a:off x="157012" y="828404"/>
              <a:ext cx="283767" cy="20774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K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63C9BAB-B742-4F9A-EDD0-4888114F3F0D}"/>
              </a:ext>
            </a:extLst>
          </p:cNvPr>
          <p:cNvGrpSpPr/>
          <p:nvPr/>
        </p:nvGrpSpPr>
        <p:grpSpPr>
          <a:xfrm>
            <a:off x="154342" y="4702378"/>
            <a:ext cx="270000" cy="270000"/>
            <a:chOff x="157012" y="788279"/>
            <a:chExt cx="292605" cy="288000"/>
          </a:xfrm>
        </p:grpSpPr>
        <p:sp>
          <p:nvSpPr>
            <p:cNvPr id="6" name="Rounded Rectangle 971">
              <a:extLst>
                <a:ext uri="{FF2B5EF4-FFF2-40B4-BE49-F238E27FC236}">
                  <a16:creationId xmlns:a16="http://schemas.microsoft.com/office/drawing/2014/main" id="{521A8AAF-54EC-AC5E-2EA5-94906B550F38}"/>
                </a:ext>
              </a:extLst>
            </p:cNvPr>
            <p:cNvSpPr/>
            <p:nvPr/>
          </p:nvSpPr>
          <p:spPr>
            <a:xfrm rot="5400000">
              <a:off x="161617" y="788279"/>
              <a:ext cx="288000" cy="288000"/>
            </a:xfrm>
            <a:prstGeom prst="roundRect">
              <a:avLst>
                <a:gd name="adj" fmla="val 115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8" name="Rectangle 1102">
              <a:extLst>
                <a:ext uri="{FF2B5EF4-FFF2-40B4-BE49-F238E27FC236}">
                  <a16:creationId xmlns:a16="http://schemas.microsoft.com/office/drawing/2014/main" id="{F67BBE30-6C41-AF7A-3CB5-C4994266BF3E}"/>
                </a:ext>
              </a:extLst>
            </p:cNvPr>
            <p:cNvSpPr/>
            <p:nvPr/>
          </p:nvSpPr>
          <p:spPr>
            <a:xfrm flipH="1">
              <a:off x="157012" y="821479"/>
              <a:ext cx="283767" cy="2215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x-none" sz="1350" b="1" dirty="0">
                  <a:solidFill>
                    <a:schemeClr val="bg1"/>
                  </a:solidFill>
                </a:rPr>
                <a:t>L</a:t>
              </a:r>
              <a:endParaRPr lang="tr-TR" altLang="x-none" sz="13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63128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1524096" y="1408593"/>
            <a:ext cx="3140876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Recursos 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Suporte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Técnico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2039401" y="2276513"/>
            <a:ext cx="12235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PT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Helpdesk de TI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24097" y="2265086"/>
            <a:ext cx="256987" cy="253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2039401" y="2679603"/>
            <a:ext cx="12235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PT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Suporte Técnico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4097" y="2669616"/>
            <a:ext cx="256987" cy="253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>
            <a:off x="2039401" y="3082694"/>
            <a:ext cx="171418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PT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Recursos de Segurança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4097" y="3074147"/>
            <a:ext cx="256987" cy="253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Freeform 7"/>
          <p:cNvSpPr>
            <a:spLocks/>
          </p:cNvSpPr>
          <p:nvPr/>
        </p:nvSpPr>
        <p:spPr bwMode="auto">
          <a:xfrm>
            <a:off x="1479842" y="2243041"/>
            <a:ext cx="337419" cy="279978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Freeform 7"/>
          <p:cNvSpPr>
            <a:spLocks/>
          </p:cNvSpPr>
          <p:nvPr/>
        </p:nvSpPr>
        <p:spPr bwMode="auto">
          <a:xfrm>
            <a:off x="1479842" y="2646516"/>
            <a:ext cx="337419" cy="279978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Freeform 7"/>
          <p:cNvSpPr>
            <a:spLocks/>
          </p:cNvSpPr>
          <p:nvPr/>
        </p:nvSpPr>
        <p:spPr bwMode="auto">
          <a:xfrm>
            <a:off x="1479842" y="3050765"/>
            <a:ext cx="337419" cy="279978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D5EDA9E-0440-C230-6630-A80B90D7648F}"/>
              </a:ext>
            </a:extLst>
          </p:cNvPr>
          <p:cNvGrpSpPr/>
          <p:nvPr/>
        </p:nvGrpSpPr>
        <p:grpSpPr>
          <a:xfrm>
            <a:off x="4128214" y="1125912"/>
            <a:ext cx="3644187" cy="2891679"/>
            <a:chOff x="3980284" y="779924"/>
            <a:chExt cx="4858916" cy="3855572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F908C2D2-0CE7-E7A5-05C8-CBE4DB0E442F}"/>
                </a:ext>
              </a:extLst>
            </p:cNvPr>
            <p:cNvGrpSpPr/>
            <p:nvPr/>
          </p:nvGrpSpPr>
          <p:grpSpPr>
            <a:xfrm>
              <a:off x="3980284" y="4280189"/>
              <a:ext cx="4858916" cy="355307"/>
              <a:chOff x="3754186" y="4072370"/>
              <a:chExt cx="4977810" cy="355307"/>
            </a:xfrm>
          </p:grpSpPr>
          <p:sp>
            <p:nvSpPr>
              <p:cNvPr id="907" name="Rounded Rectangle 83">
                <a:extLst>
                  <a:ext uri="{FF2B5EF4-FFF2-40B4-BE49-F238E27FC236}">
                    <a16:creationId xmlns:a16="http://schemas.microsoft.com/office/drawing/2014/main" id="{D48C9CC7-2694-F48F-2365-0E36F22DB9B3}"/>
                  </a:ext>
                </a:extLst>
              </p:cNvPr>
              <p:cNvSpPr/>
              <p:nvPr/>
            </p:nvSpPr>
            <p:spPr>
              <a:xfrm>
                <a:off x="3886200" y="4197643"/>
                <a:ext cx="4800600" cy="164806"/>
              </a:xfrm>
              <a:prstGeom prst="roundRect">
                <a:avLst>
                  <a:gd name="adj" fmla="val 3696"/>
                </a:avLst>
              </a:prstGeom>
              <a:ln>
                <a:noFill/>
              </a:ln>
              <a:effectLst>
                <a:outerShdw blurRad="635000" sx="101000" sy="101000" algn="c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908" name="Group 84">
                <a:extLst>
                  <a:ext uri="{FF2B5EF4-FFF2-40B4-BE49-F238E27FC236}">
                    <a16:creationId xmlns:a16="http://schemas.microsoft.com/office/drawing/2014/main" id="{E8AE588E-4F48-6120-C306-AF2A751E2730}"/>
                  </a:ext>
                </a:extLst>
              </p:cNvPr>
              <p:cNvGrpSpPr/>
              <p:nvPr/>
            </p:nvGrpSpPr>
            <p:grpSpPr>
              <a:xfrm>
                <a:off x="3754186" y="4072370"/>
                <a:ext cx="4977810" cy="355307"/>
                <a:chOff x="3754186" y="4072370"/>
                <a:chExt cx="4977810" cy="355307"/>
              </a:xfrm>
            </p:grpSpPr>
            <p:sp>
              <p:nvSpPr>
                <p:cNvPr id="909" name="Rounded Rectangle 85">
                  <a:extLst>
                    <a:ext uri="{FF2B5EF4-FFF2-40B4-BE49-F238E27FC236}">
                      <a16:creationId xmlns:a16="http://schemas.microsoft.com/office/drawing/2014/main" id="{76FFA93B-E433-F8F8-5410-15661DF312BC}"/>
                    </a:ext>
                  </a:extLst>
                </p:cNvPr>
                <p:cNvSpPr/>
                <p:nvPr/>
              </p:nvSpPr>
              <p:spPr>
                <a:xfrm>
                  <a:off x="3754186" y="4072370"/>
                  <a:ext cx="4977810" cy="355307"/>
                </a:xfrm>
                <a:prstGeom prst="roundRect">
                  <a:avLst/>
                </a:prstGeom>
                <a:solidFill>
                  <a:srgbClr val="2636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10" name="Rounded Rectangle 86">
                  <a:extLst>
                    <a:ext uri="{FF2B5EF4-FFF2-40B4-BE49-F238E27FC236}">
                      <a16:creationId xmlns:a16="http://schemas.microsoft.com/office/drawing/2014/main" id="{1A2A59F0-D079-09B4-77A9-30C840F1E906}"/>
                    </a:ext>
                  </a:extLst>
                </p:cNvPr>
                <p:cNvSpPr/>
                <p:nvPr/>
              </p:nvSpPr>
              <p:spPr>
                <a:xfrm>
                  <a:off x="3754186" y="4072370"/>
                  <a:ext cx="2570414" cy="355307"/>
                </a:xfrm>
                <a:prstGeom prst="roundRect">
                  <a:avLst/>
                </a:prstGeom>
                <a:solidFill>
                  <a:srgbClr val="364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5" name="Rounded Rectangle 81">
              <a:extLst>
                <a:ext uri="{FF2B5EF4-FFF2-40B4-BE49-F238E27FC236}">
                  <a16:creationId xmlns:a16="http://schemas.microsoft.com/office/drawing/2014/main" id="{B9692C9D-76AE-4F48-B3A7-96475AE3B4E8}"/>
                </a:ext>
              </a:extLst>
            </p:cNvPr>
            <p:cNvSpPr/>
            <p:nvPr/>
          </p:nvSpPr>
          <p:spPr>
            <a:xfrm>
              <a:off x="4370697" y="868680"/>
              <a:ext cx="4244666" cy="2424015"/>
            </a:xfrm>
            <a:prstGeom prst="roundRect">
              <a:avLst>
                <a:gd name="adj" fmla="val 3696"/>
              </a:avLst>
            </a:prstGeom>
            <a:ln>
              <a:noFill/>
            </a:ln>
            <a:effectLst>
              <a:outerShdw blurRad="635000" sx="101000" sy="101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ounded Rectangle 82">
              <a:extLst>
                <a:ext uri="{FF2B5EF4-FFF2-40B4-BE49-F238E27FC236}">
                  <a16:creationId xmlns:a16="http://schemas.microsoft.com/office/drawing/2014/main" id="{6DD3F74D-5909-48CD-5DE4-BB68E3E01EE7}"/>
                </a:ext>
              </a:extLst>
            </p:cNvPr>
            <p:cNvSpPr/>
            <p:nvPr/>
          </p:nvSpPr>
          <p:spPr>
            <a:xfrm>
              <a:off x="5476284" y="4181790"/>
              <a:ext cx="1985810" cy="164806"/>
            </a:xfrm>
            <a:prstGeom prst="roundRect">
              <a:avLst>
                <a:gd name="adj" fmla="val 3696"/>
              </a:avLst>
            </a:prstGeom>
            <a:ln>
              <a:noFill/>
            </a:ln>
            <a:effectLst>
              <a:outerShdw blurRad="635000" sx="101000" sy="101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2FE126-24F8-895E-5C6F-D85057285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950" y="3397477"/>
              <a:ext cx="883383" cy="731807"/>
            </a:xfrm>
            <a:custGeom>
              <a:avLst/>
              <a:gdLst>
                <a:gd name="T0" fmla="*/ 86 w 914"/>
                <a:gd name="T1" fmla="*/ 0 h 757"/>
                <a:gd name="T2" fmla="*/ 0 w 914"/>
                <a:gd name="T3" fmla="*/ 757 h 757"/>
                <a:gd name="T4" fmla="*/ 914 w 914"/>
                <a:gd name="T5" fmla="*/ 757 h 757"/>
                <a:gd name="T6" fmla="*/ 789 w 914"/>
                <a:gd name="T7" fmla="*/ 0 h 757"/>
                <a:gd name="T8" fmla="*/ 86 w 914"/>
                <a:gd name="T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757">
                  <a:moveTo>
                    <a:pt x="86" y="0"/>
                  </a:moveTo>
                  <a:cubicBezTo>
                    <a:pt x="86" y="0"/>
                    <a:pt x="140" y="213"/>
                    <a:pt x="0" y="757"/>
                  </a:cubicBezTo>
                  <a:cubicBezTo>
                    <a:pt x="914" y="757"/>
                    <a:pt x="914" y="757"/>
                    <a:pt x="914" y="757"/>
                  </a:cubicBezTo>
                  <a:cubicBezTo>
                    <a:pt x="914" y="757"/>
                    <a:pt x="750" y="543"/>
                    <a:pt x="789" y="0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9373BA-6D1F-DF8F-D1E5-F97B6053C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073" y="3397477"/>
              <a:ext cx="679244" cy="299487"/>
            </a:xfrm>
            <a:custGeom>
              <a:avLst/>
              <a:gdLst>
                <a:gd name="T0" fmla="*/ 10 w 703"/>
                <a:gd name="T1" fmla="*/ 167 h 310"/>
                <a:gd name="T2" fmla="*/ 702 w 703"/>
                <a:gd name="T3" fmla="*/ 310 h 310"/>
                <a:gd name="T4" fmla="*/ 703 w 703"/>
                <a:gd name="T5" fmla="*/ 0 h 310"/>
                <a:gd name="T6" fmla="*/ 0 w 703"/>
                <a:gd name="T7" fmla="*/ 0 h 310"/>
                <a:gd name="T8" fmla="*/ 0 w 703"/>
                <a:gd name="T9" fmla="*/ 0 h 310"/>
                <a:gd name="T10" fmla="*/ 10 w 703"/>
                <a:gd name="T11" fmla="*/ 16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310">
                  <a:moveTo>
                    <a:pt x="10" y="167"/>
                  </a:moveTo>
                  <a:cubicBezTo>
                    <a:pt x="702" y="310"/>
                    <a:pt x="702" y="310"/>
                    <a:pt x="702" y="310"/>
                  </a:cubicBezTo>
                  <a:cubicBezTo>
                    <a:pt x="699" y="218"/>
                    <a:pt x="692" y="105"/>
                    <a:pt x="7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52"/>
                    <a:pt x="10" y="167"/>
                  </a:cubicBezTo>
                  <a:close/>
                </a:path>
              </a:pathLst>
            </a:custGeom>
            <a:solidFill>
              <a:schemeClr val="tx1">
                <a:alpha val="1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359F49C-8222-2141-FACA-B7D22C051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479" y="779924"/>
              <a:ext cx="4428326" cy="2693749"/>
            </a:xfrm>
            <a:custGeom>
              <a:avLst/>
              <a:gdLst>
                <a:gd name="T0" fmla="*/ 4486 w 4582"/>
                <a:gd name="T1" fmla="*/ 2787 h 2787"/>
                <a:gd name="T2" fmla="*/ 96 w 4582"/>
                <a:gd name="T3" fmla="*/ 2787 h 2787"/>
                <a:gd name="T4" fmla="*/ 0 w 4582"/>
                <a:gd name="T5" fmla="*/ 2691 h 2787"/>
                <a:gd name="T6" fmla="*/ 0 w 4582"/>
                <a:gd name="T7" fmla="*/ 128 h 2787"/>
                <a:gd name="T8" fmla="*/ 127 w 4582"/>
                <a:gd name="T9" fmla="*/ 0 h 2787"/>
                <a:gd name="T10" fmla="*/ 4493 w 4582"/>
                <a:gd name="T11" fmla="*/ 0 h 2787"/>
                <a:gd name="T12" fmla="*/ 4582 w 4582"/>
                <a:gd name="T13" fmla="*/ 89 h 2787"/>
                <a:gd name="T14" fmla="*/ 4582 w 4582"/>
                <a:gd name="T15" fmla="*/ 2691 h 2787"/>
                <a:gd name="T16" fmla="*/ 4486 w 4582"/>
                <a:gd name="T17" fmla="*/ 2787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787">
                  <a:moveTo>
                    <a:pt x="4486" y="2787"/>
                  </a:moveTo>
                  <a:cubicBezTo>
                    <a:pt x="96" y="2787"/>
                    <a:pt x="96" y="2787"/>
                    <a:pt x="96" y="2787"/>
                  </a:cubicBezTo>
                  <a:cubicBezTo>
                    <a:pt x="42" y="2787"/>
                    <a:pt x="0" y="2744"/>
                    <a:pt x="0" y="269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4493" y="0"/>
                    <a:pt x="4493" y="0"/>
                    <a:pt x="4493" y="0"/>
                  </a:cubicBezTo>
                  <a:cubicBezTo>
                    <a:pt x="4542" y="0"/>
                    <a:pt x="4582" y="40"/>
                    <a:pt x="4582" y="89"/>
                  </a:cubicBezTo>
                  <a:cubicBezTo>
                    <a:pt x="4582" y="2691"/>
                    <a:pt x="4582" y="2691"/>
                    <a:pt x="4582" y="2691"/>
                  </a:cubicBezTo>
                  <a:cubicBezTo>
                    <a:pt x="4582" y="2744"/>
                    <a:pt x="4539" y="2787"/>
                    <a:pt x="4486" y="27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0F0967D-26E5-E094-F526-C2F29E1B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820" y="4104836"/>
              <a:ext cx="2206421" cy="257110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56396A5-B2AA-0F4C-B2D2-DDC03232C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479" y="937613"/>
              <a:ext cx="4428326" cy="2190938"/>
            </a:xfrm>
            <a:custGeom>
              <a:avLst/>
              <a:gdLst>
                <a:gd name="T0" fmla="*/ 4579 w 4582"/>
                <a:gd name="T1" fmla="*/ 2267 h 2267"/>
                <a:gd name="T2" fmla="*/ 2 w 4582"/>
                <a:gd name="T3" fmla="*/ 2267 h 2267"/>
                <a:gd name="T4" fmla="*/ 0 w 4582"/>
                <a:gd name="T5" fmla="*/ 2264 h 2267"/>
                <a:gd name="T6" fmla="*/ 0 w 4582"/>
                <a:gd name="T7" fmla="*/ 2 h 2267"/>
                <a:gd name="T8" fmla="*/ 2 w 4582"/>
                <a:gd name="T9" fmla="*/ 0 h 2267"/>
                <a:gd name="T10" fmla="*/ 4579 w 4582"/>
                <a:gd name="T11" fmla="*/ 0 h 2267"/>
                <a:gd name="T12" fmla="*/ 4582 w 4582"/>
                <a:gd name="T13" fmla="*/ 2 h 2267"/>
                <a:gd name="T14" fmla="*/ 4582 w 4582"/>
                <a:gd name="T15" fmla="*/ 2264 h 2267"/>
                <a:gd name="T16" fmla="*/ 4579 w 4582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267">
                  <a:moveTo>
                    <a:pt x="4579" y="2267"/>
                  </a:moveTo>
                  <a:cubicBezTo>
                    <a:pt x="2" y="2267"/>
                    <a:pt x="2" y="2267"/>
                    <a:pt x="2" y="2267"/>
                  </a:cubicBezTo>
                  <a:cubicBezTo>
                    <a:pt x="1" y="2267"/>
                    <a:pt x="0" y="2266"/>
                    <a:pt x="0" y="226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79" y="0"/>
                    <a:pt x="4579" y="0"/>
                    <a:pt x="4579" y="0"/>
                  </a:cubicBezTo>
                  <a:cubicBezTo>
                    <a:pt x="4581" y="0"/>
                    <a:pt x="4582" y="1"/>
                    <a:pt x="4582" y="2"/>
                  </a:cubicBezTo>
                  <a:cubicBezTo>
                    <a:pt x="4582" y="2264"/>
                    <a:pt x="4582" y="2264"/>
                    <a:pt x="4582" y="2264"/>
                  </a:cubicBezTo>
                  <a:cubicBezTo>
                    <a:pt x="4582" y="2266"/>
                    <a:pt x="4581" y="2267"/>
                    <a:pt x="4579" y="2267"/>
                  </a:cubicBezTo>
                  <a:close/>
                </a:path>
              </a:pathLst>
            </a:custGeom>
            <a:solidFill>
              <a:srgbClr val="6BA3D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DE64107-BC44-FAF1-18F6-96B96FDB4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467" y="3252420"/>
              <a:ext cx="914351" cy="92902"/>
            </a:xfrm>
            <a:custGeom>
              <a:avLst/>
              <a:gdLst>
                <a:gd name="T0" fmla="*/ 898 w 946"/>
                <a:gd name="T1" fmla="*/ 96 h 96"/>
                <a:gd name="T2" fmla="*/ 48 w 946"/>
                <a:gd name="T3" fmla="*/ 96 h 96"/>
                <a:gd name="T4" fmla="*/ 0 w 946"/>
                <a:gd name="T5" fmla="*/ 48 h 96"/>
                <a:gd name="T6" fmla="*/ 0 w 946"/>
                <a:gd name="T7" fmla="*/ 48 h 96"/>
                <a:gd name="T8" fmla="*/ 48 w 946"/>
                <a:gd name="T9" fmla="*/ 0 h 96"/>
                <a:gd name="T10" fmla="*/ 898 w 946"/>
                <a:gd name="T11" fmla="*/ 0 h 96"/>
                <a:gd name="T12" fmla="*/ 946 w 946"/>
                <a:gd name="T13" fmla="*/ 48 h 96"/>
                <a:gd name="T14" fmla="*/ 946 w 946"/>
                <a:gd name="T15" fmla="*/ 48 h 96"/>
                <a:gd name="T16" fmla="*/ 898 w 94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96">
                  <a:moveTo>
                    <a:pt x="89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924" y="0"/>
                    <a:pt x="946" y="21"/>
                    <a:pt x="946" y="48"/>
                  </a:cubicBezTo>
                  <a:cubicBezTo>
                    <a:pt x="946" y="48"/>
                    <a:pt x="946" y="48"/>
                    <a:pt x="946" y="48"/>
                  </a:cubicBezTo>
                  <a:cubicBezTo>
                    <a:pt x="946" y="74"/>
                    <a:pt x="924" y="96"/>
                    <a:pt x="898" y="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05FBDD9-3926-364E-10CF-699CB3C2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062" y="841319"/>
              <a:ext cx="729938" cy="174797"/>
            </a:xfrm>
            <a:custGeom>
              <a:avLst/>
              <a:gdLst>
                <a:gd name="T0" fmla="*/ 173 w 195"/>
                <a:gd name="T1" fmla="*/ 44 h 44"/>
                <a:gd name="T2" fmla="*/ 22 w 195"/>
                <a:gd name="T3" fmla="*/ 44 h 44"/>
                <a:gd name="T4" fmla="*/ 0 w 195"/>
                <a:gd name="T5" fmla="*/ 22 h 44"/>
                <a:gd name="T6" fmla="*/ 0 w 195"/>
                <a:gd name="T7" fmla="*/ 22 h 44"/>
                <a:gd name="T8" fmla="*/ 22 w 195"/>
                <a:gd name="T9" fmla="*/ 0 h 44"/>
                <a:gd name="T10" fmla="*/ 173 w 195"/>
                <a:gd name="T11" fmla="*/ 0 h 44"/>
                <a:gd name="T12" fmla="*/ 195 w 195"/>
                <a:gd name="T13" fmla="*/ 22 h 44"/>
                <a:gd name="T14" fmla="*/ 195 w 195"/>
                <a:gd name="T15" fmla="*/ 22 h 44"/>
                <a:gd name="T16" fmla="*/ 173 w 19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44">
                  <a:moveTo>
                    <a:pt x="17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5" y="0"/>
                    <a:pt x="195" y="10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34"/>
                    <a:pt x="185" y="44"/>
                    <a:pt x="173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873823B-EE28-2723-5EB8-80871E5CC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4106466"/>
              <a:ext cx="1166193" cy="257110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12523-D889-7500-E432-F47DAEF52E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80846" y="1540422"/>
              <a:ext cx="1536812" cy="2843282"/>
              <a:chOff x="9045" y="-2837"/>
              <a:chExt cx="3826" cy="6511"/>
            </a:xfrm>
          </p:grpSpPr>
          <p:sp>
            <p:nvSpPr>
              <p:cNvPr id="902" name="Freeform 15">
                <a:extLst>
                  <a:ext uri="{FF2B5EF4-FFF2-40B4-BE49-F238E27FC236}">
                    <a16:creationId xmlns:a16="http://schemas.microsoft.com/office/drawing/2014/main" id="{7A6F4FDB-FBAE-0153-D57E-00D7779AB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5" y="-2837"/>
                <a:ext cx="3819" cy="6511"/>
              </a:xfrm>
              <a:custGeom>
                <a:avLst/>
                <a:gdLst>
                  <a:gd name="T0" fmla="*/ 1437 w 1608"/>
                  <a:gd name="T1" fmla="*/ 2744 h 2744"/>
                  <a:gd name="T2" fmla="*/ 171 w 1608"/>
                  <a:gd name="T3" fmla="*/ 2744 h 2744"/>
                  <a:gd name="T4" fmla="*/ 0 w 1608"/>
                  <a:gd name="T5" fmla="*/ 2574 h 2744"/>
                  <a:gd name="T6" fmla="*/ 0 w 1608"/>
                  <a:gd name="T7" fmla="*/ 171 h 2744"/>
                  <a:gd name="T8" fmla="*/ 171 w 1608"/>
                  <a:gd name="T9" fmla="*/ 0 h 2744"/>
                  <a:gd name="T10" fmla="*/ 1437 w 1608"/>
                  <a:gd name="T11" fmla="*/ 0 h 2744"/>
                  <a:gd name="T12" fmla="*/ 1608 w 1608"/>
                  <a:gd name="T13" fmla="*/ 171 h 2744"/>
                  <a:gd name="T14" fmla="*/ 1608 w 1608"/>
                  <a:gd name="T15" fmla="*/ 2574 h 2744"/>
                  <a:gd name="T16" fmla="*/ 1437 w 1608"/>
                  <a:gd name="T17" fmla="*/ 2744 h 2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8" h="2744">
                    <a:moveTo>
                      <a:pt x="1437" y="2744"/>
                    </a:moveTo>
                    <a:cubicBezTo>
                      <a:pt x="171" y="2744"/>
                      <a:pt x="171" y="2744"/>
                      <a:pt x="171" y="2744"/>
                    </a:cubicBezTo>
                    <a:cubicBezTo>
                      <a:pt x="77" y="2744"/>
                      <a:pt x="0" y="2668"/>
                      <a:pt x="0" y="2574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77"/>
                      <a:pt x="77" y="0"/>
                      <a:pt x="171" y="0"/>
                    </a:cubicBezTo>
                    <a:cubicBezTo>
                      <a:pt x="1437" y="0"/>
                      <a:pt x="1437" y="0"/>
                      <a:pt x="1437" y="0"/>
                    </a:cubicBezTo>
                    <a:cubicBezTo>
                      <a:pt x="1531" y="0"/>
                      <a:pt x="1608" y="77"/>
                      <a:pt x="1608" y="171"/>
                    </a:cubicBezTo>
                    <a:cubicBezTo>
                      <a:pt x="1608" y="2574"/>
                      <a:pt x="1608" y="2574"/>
                      <a:pt x="1608" y="2574"/>
                    </a:cubicBezTo>
                    <a:cubicBezTo>
                      <a:pt x="1608" y="2668"/>
                      <a:pt x="1531" y="2744"/>
                      <a:pt x="1437" y="274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3" name="Freeform 16">
                <a:extLst>
                  <a:ext uri="{FF2B5EF4-FFF2-40B4-BE49-F238E27FC236}">
                    <a16:creationId xmlns:a16="http://schemas.microsoft.com/office/drawing/2014/main" id="{3594DCB4-6F86-F0B3-4E5B-3152389B4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9" y="-2695"/>
                <a:ext cx="3571" cy="6092"/>
              </a:xfrm>
              <a:custGeom>
                <a:avLst/>
                <a:gdLst>
                  <a:gd name="T0" fmla="*/ 1334 w 1504"/>
                  <a:gd name="T1" fmla="*/ 2567 h 2567"/>
                  <a:gd name="T2" fmla="*/ 171 w 1504"/>
                  <a:gd name="T3" fmla="*/ 2567 h 2567"/>
                  <a:gd name="T4" fmla="*/ 0 w 1504"/>
                  <a:gd name="T5" fmla="*/ 2396 h 2567"/>
                  <a:gd name="T6" fmla="*/ 0 w 1504"/>
                  <a:gd name="T7" fmla="*/ 171 h 2567"/>
                  <a:gd name="T8" fmla="*/ 171 w 1504"/>
                  <a:gd name="T9" fmla="*/ 0 h 2567"/>
                  <a:gd name="T10" fmla="*/ 1334 w 1504"/>
                  <a:gd name="T11" fmla="*/ 0 h 2567"/>
                  <a:gd name="T12" fmla="*/ 1504 w 1504"/>
                  <a:gd name="T13" fmla="*/ 171 h 2567"/>
                  <a:gd name="T14" fmla="*/ 1504 w 1504"/>
                  <a:gd name="T15" fmla="*/ 2396 h 2567"/>
                  <a:gd name="T16" fmla="*/ 1334 w 1504"/>
                  <a:gd name="T17" fmla="*/ 2567 h 2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4" h="2567">
                    <a:moveTo>
                      <a:pt x="1334" y="2567"/>
                    </a:moveTo>
                    <a:cubicBezTo>
                      <a:pt x="171" y="2567"/>
                      <a:pt x="171" y="2567"/>
                      <a:pt x="171" y="2567"/>
                    </a:cubicBezTo>
                    <a:cubicBezTo>
                      <a:pt x="76" y="2567"/>
                      <a:pt x="0" y="2491"/>
                      <a:pt x="0" y="2396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77"/>
                      <a:pt x="76" y="0"/>
                      <a:pt x="171" y="0"/>
                    </a:cubicBezTo>
                    <a:cubicBezTo>
                      <a:pt x="1334" y="0"/>
                      <a:pt x="1334" y="0"/>
                      <a:pt x="1334" y="0"/>
                    </a:cubicBezTo>
                    <a:cubicBezTo>
                      <a:pt x="1428" y="0"/>
                      <a:pt x="1504" y="77"/>
                      <a:pt x="1504" y="171"/>
                    </a:cubicBezTo>
                    <a:cubicBezTo>
                      <a:pt x="1504" y="2396"/>
                      <a:pt x="1504" y="2396"/>
                      <a:pt x="1504" y="2396"/>
                    </a:cubicBezTo>
                    <a:cubicBezTo>
                      <a:pt x="1504" y="2491"/>
                      <a:pt x="1428" y="2567"/>
                      <a:pt x="1334" y="2567"/>
                    </a:cubicBezTo>
                    <a:close/>
                  </a:path>
                </a:pathLst>
              </a:custGeom>
              <a:solidFill>
                <a:srgbClr val="6BA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4" name="Freeform 17">
                <a:extLst>
                  <a:ext uri="{FF2B5EF4-FFF2-40B4-BE49-F238E27FC236}">
                    <a16:creationId xmlns:a16="http://schemas.microsoft.com/office/drawing/2014/main" id="{1279939C-B87A-C077-023F-AC362CD37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8" y="-2536"/>
                <a:ext cx="1076" cy="207"/>
              </a:xfrm>
              <a:custGeom>
                <a:avLst/>
                <a:gdLst>
                  <a:gd name="T0" fmla="*/ 409 w 453"/>
                  <a:gd name="T1" fmla="*/ 87 h 87"/>
                  <a:gd name="T2" fmla="*/ 43 w 453"/>
                  <a:gd name="T3" fmla="*/ 87 h 87"/>
                  <a:gd name="T4" fmla="*/ 0 w 453"/>
                  <a:gd name="T5" fmla="*/ 43 h 87"/>
                  <a:gd name="T6" fmla="*/ 0 w 453"/>
                  <a:gd name="T7" fmla="*/ 43 h 87"/>
                  <a:gd name="T8" fmla="*/ 43 w 453"/>
                  <a:gd name="T9" fmla="*/ 0 h 87"/>
                  <a:gd name="T10" fmla="*/ 409 w 453"/>
                  <a:gd name="T11" fmla="*/ 0 h 87"/>
                  <a:gd name="T12" fmla="*/ 453 w 453"/>
                  <a:gd name="T13" fmla="*/ 43 h 87"/>
                  <a:gd name="T14" fmla="*/ 453 w 453"/>
                  <a:gd name="T15" fmla="*/ 43 h 87"/>
                  <a:gd name="T16" fmla="*/ 409 w 453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87">
                    <a:moveTo>
                      <a:pt x="409" y="87"/>
                    </a:moveTo>
                    <a:cubicBezTo>
                      <a:pt x="43" y="87"/>
                      <a:pt x="43" y="87"/>
                      <a:pt x="43" y="87"/>
                    </a:cubicBezTo>
                    <a:cubicBezTo>
                      <a:pt x="19" y="87"/>
                      <a:pt x="0" y="67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433" y="0"/>
                      <a:pt x="453" y="19"/>
                      <a:pt x="453" y="43"/>
                    </a:cubicBezTo>
                    <a:cubicBezTo>
                      <a:pt x="453" y="43"/>
                      <a:pt x="453" y="43"/>
                      <a:pt x="453" y="43"/>
                    </a:cubicBezTo>
                    <a:cubicBezTo>
                      <a:pt x="453" y="67"/>
                      <a:pt x="433" y="87"/>
                      <a:pt x="409" y="8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5" name="Freeform 18">
                <a:extLst>
                  <a:ext uri="{FF2B5EF4-FFF2-40B4-BE49-F238E27FC236}">
                    <a16:creationId xmlns:a16="http://schemas.microsoft.com/office/drawing/2014/main" id="{76A8C544-DE05-F48E-B66A-F44A9053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2" y="-2806"/>
                <a:ext cx="250" cy="6449"/>
              </a:xfrm>
              <a:custGeom>
                <a:avLst/>
                <a:gdLst>
                  <a:gd name="T0" fmla="*/ 0 w 105"/>
                  <a:gd name="T1" fmla="*/ 158 h 2718"/>
                  <a:gd name="T2" fmla="*/ 0 w 105"/>
                  <a:gd name="T3" fmla="*/ 2561 h 2718"/>
                  <a:gd name="T4" fmla="*/ 105 w 105"/>
                  <a:gd name="T5" fmla="*/ 2718 h 2718"/>
                  <a:gd name="T6" fmla="*/ 105 w 105"/>
                  <a:gd name="T7" fmla="*/ 0 h 2718"/>
                  <a:gd name="T8" fmla="*/ 0 w 105"/>
                  <a:gd name="T9" fmla="*/ 158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718">
                    <a:moveTo>
                      <a:pt x="0" y="158"/>
                    </a:moveTo>
                    <a:cubicBezTo>
                      <a:pt x="0" y="2561"/>
                      <a:pt x="0" y="2561"/>
                      <a:pt x="0" y="2561"/>
                    </a:cubicBezTo>
                    <a:cubicBezTo>
                      <a:pt x="0" y="2632"/>
                      <a:pt x="44" y="2693"/>
                      <a:pt x="105" y="2718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44" y="26"/>
                      <a:pt x="0" y="87"/>
                      <a:pt x="0" y="158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6" name="Freeform 19">
                <a:extLst>
                  <a:ext uri="{FF2B5EF4-FFF2-40B4-BE49-F238E27FC236}">
                    <a16:creationId xmlns:a16="http://schemas.microsoft.com/office/drawing/2014/main" id="{836FC4F6-93D9-CD39-360A-FD4EBB54C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9" y="-2806"/>
                <a:ext cx="252" cy="6449"/>
              </a:xfrm>
              <a:custGeom>
                <a:avLst/>
                <a:gdLst>
                  <a:gd name="T0" fmla="*/ 0 w 106"/>
                  <a:gd name="T1" fmla="*/ 0 h 2718"/>
                  <a:gd name="T2" fmla="*/ 0 w 106"/>
                  <a:gd name="T3" fmla="*/ 2718 h 2718"/>
                  <a:gd name="T4" fmla="*/ 106 w 106"/>
                  <a:gd name="T5" fmla="*/ 2561 h 2718"/>
                  <a:gd name="T6" fmla="*/ 106 w 106"/>
                  <a:gd name="T7" fmla="*/ 158 h 2718"/>
                  <a:gd name="T8" fmla="*/ 0 w 106"/>
                  <a:gd name="T9" fmla="*/ 0 h 2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718">
                    <a:moveTo>
                      <a:pt x="0" y="0"/>
                    </a:moveTo>
                    <a:cubicBezTo>
                      <a:pt x="0" y="2718"/>
                      <a:pt x="0" y="2718"/>
                      <a:pt x="0" y="2718"/>
                    </a:cubicBezTo>
                    <a:cubicBezTo>
                      <a:pt x="62" y="2693"/>
                      <a:pt x="106" y="2632"/>
                      <a:pt x="106" y="2561"/>
                    </a:cubicBezTo>
                    <a:cubicBezTo>
                      <a:pt x="106" y="158"/>
                      <a:pt x="106" y="158"/>
                      <a:pt x="106" y="158"/>
                    </a:cubicBezTo>
                    <a:cubicBezTo>
                      <a:pt x="106" y="87"/>
                      <a:pt x="62" y="2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6" name="Group 89">
              <a:extLst>
                <a:ext uri="{FF2B5EF4-FFF2-40B4-BE49-F238E27FC236}">
                  <a16:creationId xmlns:a16="http://schemas.microsoft.com/office/drawing/2014/main" id="{BC8CE294-C60F-0BEA-E239-6622141FAB31}"/>
                </a:ext>
              </a:extLst>
            </p:cNvPr>
            <p:cNvGrpSpPr/>
            <p:nvPr/>
          </p:nvGrpSpPr>
          <p:grpSpPr>
            <a:xfrm>
              <a:off x="4535721" y="2574713"/>
              <a:ext cx="627062" cy="774700"/>
              <a:chOff x="2208213" y="3468688"/>
              <a:chExt cx="627062" cy="774700"/>
            </a:xfrm>
            <a:solidFill>
              <a:schemeClr val="bg1"/>
            </a:solidFill>
          </p:grpSpPr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57FDE3C4-E29F-EE91-5C77-E2A710550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5200" y="3633788"/>
                <a:ext cx="180975" cy="173038"/>
              </a:xfrm>
              <a:custGeom>
                <a:avLst/>
                <a:gdLst/>
                <a:ahLst/>
                <a:cxnLst>
                  <a:cxn ang="0">
                    <a:pos x="84" y="102"/>
                  </a:cxn>
                  <a:cxn ang="0">
                    <a:pos x="83" y="91"/>
                  </a:cxn>
                  <a:cxn ang="0">
                    <a:pos x="88" y="87"/>
                  </a:cxn>
                  <a:cxn ang="0">
                    <a:pos x="96" y="92"/>
                  </a:cxn>
                  <a:cxn ang="0">
                    <a:pos x="106" y="90"/>
                  </a:cxn>
                  <a:cxn ang="0">
                    <a:pos x="118" y="70"/>
                  </a:cxn>
                  <a:cxn ang="0">
                    <a:pos x="115" y="60"/>
                  </a:cxn>
                  <a:cxn ang="0">
                    <a:pos x="104" y="54"/>
                  </a:cxn>
                  <a:cxn ang="0">
                    <a:pos x="103" y="47"/>
                  </a:cxn>
                  <a:cxn ang="0">
                    <a:pos x="112" y="40"/>
                  </a:cxn>
                  <a:cxn ang="0">
                    <a:pos x="112" y="30"/>
                  </a:cxn>
                  <a:cxn ang="0">
                    <a:pos x="97" y="13"/>
                  </a:cxn>
                  <a:cxn ang="0">
                    <a:pos x="87" y="13"/>
                  </a:cxn>
                  <a:cxn ang="0">
                    <a:pos x="80" y="19"/>
                  </a:cxn>
                  <a:cxn ang="0">
                    <a:pos x="71" y="16"/>
                  </a:cxn>
                  <a:cxn ang="0">
                    <a:pos x="71" y="7"/>
                  </a:cxn>
                  <a:cxn ang="0">
                    <a:pos x="63" y="0"/>
                  </a:cxn>
                  <a:cxn ang="0">
                    <a:pos x="41" y="2"/>
                  </a:cxn>
                  <a:cxn ang="0">
                    <a:pos x="34" y="9"/>
                  </a:cxn>
                  <a:cxn ang="0">
                    <a:pos x="35" y="20"/>
                  </a:cxn>
                  <a:cxn ang="0">
                    <a:pos x="29" y="24"/>
                  </a:cxn>
                  <a:cxn ang="0">
                    <a:pos x="19" y="20"/>
                  </a:cxn>
                  <a:cxn ang="0">
                    <a:pos x="9" y="2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2" y="53"/>
                  </a:cxn>
                  <a:cxn ang="0">
                    <a:pos x="13" y="58"/>
                  </a:cxn>
                  <a:cxn ang="0">
                    <a:pos x="15" y="65"/>
                  </a:cxn>
                  <a:cxn ang="0">
                    <a:pos x="6" y="72"/>
                  </a:cxn>
                  <a:cxn ang="0">
                    <a:pos x="6" y="82"/>
                  </a:cxn>
                  <a:cxn ang="0">
                    <a:pos x="21" y="100"/>
                  </a:cxn>
                  <a:cxn ang="0">
                    <a:pos x="30" y="100"/>
                  </a:cxn>
                  <a:cxn ang="0">
                    <a:pos x="31" y="100"/>
                  </a:cxn>
                  <a:cxn ang="0">
                    <a:pos x="39" y="93"/>
                  </a:cxn>
                  <a:cxn ang="0">
                    <a:pos x="46" y="95"/>
                  </a:cxn>
                  <a:cxn ang="0">
                    <a:pos x="47" y="104"/>
                  </a:cxn>
                  <a:cxn ang="0">
                    <a:pos x="54" y="112"/>
                  </a:cxn>
                  <a:cxn ang="0">
                    <a:pos x="76" y="110"/>
                  </a:cxn>
                  <a:cxn ang="0">
                    <a:pos x="84" y="102"/>
                  </a:cxn>
                  <a:cxn ang="0">
                    <a:pos x="57" y="78"/>
                  </a:cxn>
                  <a:cxn ang="0">
                    <a:pos x="35" y="56"/>
                  </a:cxn>
                  <a:cxn ang="0">
                    <a:pos x="57" y="33"/>
                  </a:cxn>
                  <a:cxn ang="0">
                    <a:pos x="80" y="56"/>
                  </a:cxn>
                  <a:cxn ang="0">
                    <a:pos x="57" y="78"/>
                  </a:cxn>
                  <a:cxn ang="0">
                    <a:pos x="57" y="78"/>
                  </a:cxn>
                  <a:cxn ang="0">
                    <a:pos x="57" y="78"/>
                  </a:cxn>
                </a:cxnLst>
                <a:rect l="0" t="0" r="r" b="b"/>
                <a:pathLst>
                  <a:path w="118" h="112">
                    <a:moveTo>
                      <a:pt x="84" y="102"/>
                    </a:moveTo>
                    <a:cubicBezTo>
                      <a:pt x="84" y="102"/>
                      <a:pt x="83" y="95"/>
                      <a:pt x="83" y="91"/>
                    </a:cubicBezTo>
                    <a:cubicBezTo>
                      <a:pt x="84" y="90"/>
                      <a:pt x="86" y="88"/>
                      <a:pt x="88" y="87"/>
                    </a:cubicBezTo>
                    <a:cubicBezTo>
                      <a:pt x="91" y="89"/>
                      <a:pt x="96" y="92"/>
                      <a:pt x="96" y="92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18" y="70"/>
                      <a:pt x="118" y="70"/>
                      <a:pt x="118" y="70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60"/>
                      <a:pt x="108" y="56"/>
                      <a:pt x="104" y="54"/>
                    </a:cubicBezTo>
                    <a:cubicBezTo>
                      <a:pt x="104" y="52"/>
                      <a:pt x="103" y="50"/>
                      <a:pt x="103" y="47"/>
                    </a:cubicBezTo>
                    <a:cubicBezTo>
                      <a:pt x="106" y="45"/>
                      <a:pt x="112" y="40"/>
                      <a:pt x="112" y="4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82" y="17"/>
                      <a:pt x="80" y="19"/>
                    </a:cubicBezTo>
                    <a:cubicBezTo>
                      <a:pt x="77" y="18"/>
                      <a:pt x="74" y="16"/>
                      <a:pt x="71" y="16"/>
                    </a:cubicBezTo>
                    <a:cubicBezTo>
                      <a:pt x="71" y="13"/>
                      <a:pt x="71" y="7"/>
                      <a:pt x="71" y="7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5" y="16"/>
                      <a:pt x="35" y="20"/>
                    </a:cubicBezTo>
                    <a:cubicBezTo>
                      <a:pt x="33" y="21"/>
                      <a:pt x="31" y="23"/>
                      <a:pt x="29" y="24"/>
                    </a:cubicBezTo>
                    <a:cubicBezTo>
                      <a:pt x="25" y="23"/>
                      <a:pt x="19" y="20"/>
                      <a:pt x="1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10" y="56"/>
                      <a:pt x="13" y="58"/>
                    </a:cubicBezTo>
                    <a:cubicBezTo>
                      <a:pt x="14" y="60"/>
                      <a:pt x="14" y="63"/>
                      <a:pt x="15" y="65"/>
                    </a:cubicBezTo>
                    <a:cubicBezTo>
                      <a:pt x="12" y="67"/>
                      <a:pt x="6" y="72"/>
                      <a:pt x="6" y="72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1" y="100"/>
                      <a:pt x="29" y="101"/>
                      <a:pt x="30" y="100"/>
                    </a:cubicBezTo>
                    <a:cubicBezTo>
                      <a:pt x="30" y="100"/>
                      <a:pt x="31" y="100"/>
                      <a:pt x="31" y="100"/>
                    </a:cubicBezTo>
                    <a:cubicBezTo>
                      <a:pt x="31" y="100"/>
                      <a:pt x="36" y="95"/>
                      <a:pt x="39" y="93"/>
                    </a:cubicBezTo>
                    <a:cubicBezTo>
                      <a:pt x="41" y="94"/>
                      <a:pt x="44" y="95"/>
                      <a:pt x="46" y="95"/>
                    </a:cubicBezTo>
                    <a:cubicBezTo>
                      <a:pt x="46" y="98"/>
                      <a:pt x="47" y="104"/>
                      <a:pt x="47" y="104"/>
                    </a:cubicBezTo>
                    <a:cubicBezTo>
                      <a:pt x="54" y="112"/>
                      <a:pt x="54" y="112"/>
                      <a:pt x="54" y="112"/>
                    </a:cubicBezTo>
                    <a:cubicBezTo>
                      <a:pt x="76" y="110"/>
                      <a:pt x="76" y="110"/>
                      <a:pt x="76" y="110"/>
                    </a:cubicBezTo>
                    <a:lnTo>
                      <a:pt x="84" y="102"/>
                    </a:lnTo>
                    <a:close/>
                    <a:moveTo>
                      <a:pt x="57" y="78"/>
                    </a:moveTo>
                    <a:cubicBezTo>
                      <a:pt x="45" y="78"/>
                      <a:pt x="35" y="68"/>
                      <a:pt x="35" y="56"/>
                    </a:cubicBezTo>
                    <a:cubicBezTo>
                      <a:pt x="35" y="43"/>
                      <a:pt x="45" y="33"/>
                      <a:pt x="57" y="33"/>
                    </a:cubicBezTo>
                    <a:cubicBezTo>
                      <a:pt x="70" y="33"/>
                      <a:pt x="80" y="43"/>
                      <a:pt x="80" y="56"/>
                    </a:cubicBezTo>
                    <a:cubicBezTo>
                      <a:pt x="80" y="68"/>
                      <a:pt x="70" y="78"/>
                      <a:pt x="57" y="78"/>
                    </a:cubicBezTo>
                    <a:close/>
                    <a:moveTo>
                      <a:pt x="57" y="78"/>
                    </a:moveTo>
                    <a:cubicBezTo>
                      <a:pt x="57" y="78"/>
                      <a:pt x="57" y="78"/>
                      <a:pt x="57" y="7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E3AEFE07-3B30-A36B-808C-643844D06F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0613" y="3786188"/>
                <a:ext cx="138113" cy="131763"/>
              </a:xfrm>
              <a:custGeom>
                <a:avLst/>
                <a:gdLst/>
                <a:ahLst/>
                <a:cxnLst>
                  <a:cxn ang="0">
                    <a:pos x="64" y="78"/>
                  </a:cxn>
                  <a:cxn ang="0">
                    <a:pos x="63" y="69"/>
                  </a:cxn>
                  <a:cxn ang="0">
                    <a:pos x="67" y="66"/>
                  </a:cxn>
                  <a:cxn ang="0">
                    <a:pos x="73" y="70"/>
                  </a:cxn>
                  <a:cxn ang="0">
                    <a:pos x="81" y="68"/>
                  </a:cxn>
                  <a:cxn ang="0">
                    <a:pos x="89" y="53"/>
                  </a:cxn>
                  <a:cxn ang="0">
                    <a:pos x="87" y="46"/>
                  </a:cxn>
                  <a:cxn ang="0">
                    <a:pos x="79" y="41"/>
                  </a:cxn>
                  <a:cxn ang="0">
                    <a:pos x="78" y="36"/>
                  </a:cxn>
                  <a:cxn ang="0">
                    <a:pos x="85" y="31"/>
                  </a:cxn>
                  <a:cxn ang="0">
                    <a:pos x="85" y="23"/>
                  </a:cxn>
                  <a:cxn ang="0">
                    <a:pos x="74" y="10"/>
                  </a:cxn>
                  <a:cxn ang="0">
                    <a:pos x="66" y="10"/>
                  </a:cxn>
                  <a:cxn ang="0">
                    <a:pos x="61" y="15"/>
                  </a:cxn>
                  <a:cxn ang="0">
                    <a:pos x="54" y="12"/>
                  </a:cxn>
                  <a:cxn ang="0">
                    <a:pos x="54" y="6"/>
                  </a:cxn>
                  <a:cxn ang="0">
                    <a:pos x="48" y="0"/>
                  </a:cxn>
                  <a:cxn ang="0">
                    <a:pos x="32" y="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2" y="19"/>
                  </a:cxn>
                  <a:cxn ang="0">
                    <a:pos x="15" y="16"/>
                  </a:cxn>
                  <a:cxn ang="0">
                    <a:pos x="7" y="18"/>
                  </a:cxn>
                  <a:cxn ang="0">
                    <a:pos x="0" y="33"/>
                  </a:cxn>
                  <a:cxn ang="0">
                    <a:pos x="0" y="34"/>
                  </a:cxn>
                  <a:cxn ang="0">
                    <a:pos x="2" y="41"/>
                  </a:cxn>
                  <a:cxn ang="0">
                    <a:pos x="11" y="44"/>
                  </a:cxn>
                  <a:cxn ang="0">
                    <a:pos x="12" y="50"/>
                  </a:cxn>
                  <a:cxn ang="0">
                    <a:pos x="5" y="55"/>
                  </a:cxn>
                  <a:cxn ang="0">
                    <a:pos x="5" y="63"/>
                  </a:cxn>
                  <a:cxn ang="0">
                    <a:pos x="16" y="76"/>
                  </a:cxn>
                  <a:cxn ang="0">
                    <a:pos x="23" y="76"/>
                  </a:cxn>
                  <a:cxn ang="0">
                    <a:pos x="24" y="76"/>
                  </a:cxn>
                  <a:cxn ang="0">
                    <a:pos x="30" y="71"/>
                  </a:cxn>
                  <a:cxn ang="0">
                    <a:pos x="35" y="72"/>
                  </a:cxn>
                  <a:cxn ang="0">
                    <a:pos x="36" y="79"/>
                  </a:cxn>
                  <a:cxn ang="0">
                    <a:pos x="41" y="85"/>
                  </a:cxn>
                  <a:cxn ang="0">
                    <a:pos x="58" y="83"/>
                  </a:cxn>
                  <a:cxn ang="0">
                    <a:pos x="64" y="78"/>
                  </a:cxn>
                  <a:cxn ang="0">
                    <a:pos x="44" y="60"/>
                  </a:cxn>
                  <a:cxn ang="0">
                    <a:pos x="27" y="42"/>
                  </a:cxn>
                  <a:cxn ang="0">
                    <a:pos x="44" y="25"/>
                  </a:cxn>
                  <a:cxn ang="0">
                    <a:pos x="61" y="42"/>
                  </a:cxn>
                  <a:cxn ang="0">
                    <a:pos x="44" y="60"/>
                  </a:cxn>
                  <a:cxn ang="0">
                    <a:pos x="44" y="60"/>
                  </a:cxn>
                  <a:cxn ang="0">
                    <a:pos x="44" y="60"/>
                  </a:cxn>
                </a:cxnLst>
                <a:rect l="0" t="0" r="r" b="b"/>
                <a:pathLst>
                  <a:path w="89" h="85">
                    <a:moveTo>
                      <a:pt x="64" y="78"/>
                    </a:moveTo>
                    <a:cubicBezTo>
                      <a:pt x="64" y="78"/>
                      <a:pt x="63" y="72"/>
                      <a:pt x="63" y="69"/>
                    </a:cubicBezTo>
                    <a:cubicBezTo>
                      <a:pt x="64" y="68"/>
                      <a:pt x="66" y="67"/>
                      <a:pt x="67" y="66"/>
                    </a:cubicBezTo>
                    <a:cubicBezTo>
                      <a:pt x="69" y="68"/>
                      <a:pt x="73" y="70"/>
                      <a:pt x="73" y="70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7" y="46"/>
                      <a:pt x="82" y="43"/>
                      <a:pt x="79" y="41"/>
                    </a:cubicBezTo>
                    <a:cubicBezTo>
                      <a:pt x="79" y="39"/>
                      <a:pt x="79" y="38"/>
                      <a:pt x="78" y="36"/>
                    </a:cubicBezTo>
                    <a:cubicBezTo>
                      <a:pt x="81" y="34"/>
                      <a:pt x="85" y="31"/>
                      <a:pt x="85" y="31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3" y="13"/>
                      <a:pt x="61" y="15"/>
                    </a:cubicBezTo>
                    <a:cubicBezTo>
                      <a:pt x="59" y="14"/>
                      <a:pt x="57" y="13"/>
                      <a:pt x="54" y="12"/>
                    </a:cubicBezTo>
                    <a:cubicBezTo>
                      <a:pt x="54" y="10"/>
                      <a:pt x="54" y="6"/>
                      <a:pt x="54" y="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7" y="13"/>
                      <a:pt x="27" y="16"/>
                    </a:cubicBezTo>
                    <a:cubicBezTo>
                      <a:pt x="25" y="17"/>
                      <a:pt x="24" y="18"/>
                      <a:pt x="22" y="19"/>
                    </a:cubicBezTo>
                    <a:cubicBezTo>
                      <a:pt x="20" y="18"/>
                      <a:pt x="15" y="16"/>
                      <a:pt x="15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8" y="43"/>
                      <a:pt x="11" y="44"/>
                    </a:cubicBezTo>
                    <a:cubicBezTo>
                      <a:pt x="11" y="46"/>
                      <a:pt x="11" y="48"/>
                      <a:pt x="12" y="50"/>
                    </a:cubicBezTo>
                    <a:cubicBezTo>
                      <a:pt x="9" y="51"/>
                      <a:pt x="5" y="55"/>
                      <a:pt x="5" y="55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76"/>
                      <a:pt x="23" y="76"/>
                      <a:pt x="23" y="76"/>
                    </a:cubicBezTo>
                    <a:cubicBezTo>
                      <a:pt x="23" y="76"/>
                      <a:pt x="24" y="76"/>
                      <a:pt x="24" y="76"/>
                    </a:cubicBezTo>
                    <a:cubicBezTo>
                      <a:pt x="24" y="76"/>
                      <a:pt x="28" y="72"/>
                      <a:pt x="30" y="71"/>
                    </a:cubicBezTo>
                    <a:cubicBezTo>
                      <a:pt x="32" y="71"/>
                      <a:pt x="33" y="72"/>
                      <a:pt x="35" y="72"/>
                    </a:cubicBezTo>
                    <a:cubicBezTo>
                      <a:pt x="35" y="75"/>
                      <a:pt x="36" y="79"/>
                      <a:pt x="36" y="79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58" y="83"/>
                      <a:pt x="58" y="83"/>
                      <a:pt x="58" y="83"/>
                    </a:cubicBezTo>
                    <a:lnTo>
                      <a:pt x="64" y="78"/>
                    </a:lnTo>
                    <a:close/>
                    <a:moveTo>
                      <a:pt x="44" y="60"/>
                    </a:moveTo>
                    <a:cubicBezTo>
                      <a:pt x="34" y="60"/>
                      <a:pt x="27" y="52"/>
                      <a:pt x="27" y="42"/>
                    </a:cubicBezTo>
                    <a:cubicBezTo>
                      <a:pt x="27" y="33"/>
                      <a:pt x="34" y="25"/>
                      <a:pt x="44" y="25"/>
                    </a:cubicBezTo>
                    <a:cubicBezTo>
                      <a:pt x="53" y="25"/>
                      <a:pt x="61" y="33"/>
                      <a:pt x="61" y="42"/>
                    </a:cubicBezTo>
                    <a:cubicBezTo>
                      <a:pt x="61" y="52"/>
                      <a:pt x="53" y="60"/>
                      <a:pt x="44" y="60"/>
                    </a:cubicBezTo>
                    <a:close/>
                    <a:moveTo>
                      <a:pt x="44" y="60"/>
                    </a:moveTo>
                    <a:cubicBezTo>
                      <a:pt x="44" y="60"/>
                      <a:pt x="44" y="60"/>
                      <a:pt x="44" y="6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8CF17CEA-CE0B-1555-19C3-A37F5F8A6D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9975" y="3576638"/>
                <a:ext cx="387350" cy="42863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18" y="0"/>
                  </a:cxn>
                  <a:cxn ang="0">
                    <a:pos x="18" y="28"/>
                  </a:cxn>
                  <a:cxn ang="0">
                    <a:pos x="233" y="28"/>
                  </a:cxn>
                  <a:cxn ang="0">
                    <a:pos x="233" y="0"/>
                  </a:cxn>
                  <a:cxn ang="0">
                    <a:pos x="233" y="0"/>
                  </a:cxn>
                  <a:cxn ang="0">
                    <a:pos x="233" y="0"/>
                  </a:cxn>
                </a:cxnLst>
                <a:rect l="0" t="0" r="r" b="b"/>
                <a:pathLst>
                  <a:path w="251" h="28">
                    <a:moveTo>
                      <a:pt x="2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28"/>
                      <a:pt x="18" y="28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51" y="28"/>
                      <a:pt x="251" y="0"/>
                      <a:pt x="233" y="0"/>
                    </a:cubicBezTo>
                    <a:close/>
                    <a:moveTo>
                      <a:pt x="233" y="0"/>
                    </a:moveTo>
                    <a:cubicBezTo>
                      <a:pt x="233" y="0"/>
                      <a:pt x="233" y="0"/>
                      <a:pt x="23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9D1E1249-ADC5-15D5-78AD-7614F190E2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013" y="3678238"/>
                <a:ext cx="214313" cy="44450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8" y="0"/>
                  </a:cxn>
                  <a:cxn ang="0">
                    <a:pos x="18" y="28"/>
                  </a:cxn>
                  <a:cxn ang="0">
                    <a:pos x="121" y="28"/>
                  </a:cxn>
                  <a:cxn ang="0">
                    <a:pos x="121" y="0"/>
                  </a:cxn>
                  <a:cxn ang="0">
                    <a:pos x="121" y="0"/>
                  </a:cxn>
                  <a:cxn ang="0">
                    <a:pos x="121" y="0"/>
                  </a:cxn>
                </a:cxnLst>
                <a:rect l="0" t="0" r="r" b="b"/>
                <a:pathLst>
                  <a:path w="139" h="28">
                    <a:moveTo>
                      <a:pt x="12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28"/>
                      <a:pt x="18" y="28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39" y="28"/>
                      <a:pt x="139" y="0"/>
                      <a:pt x="121" y="0"/>
                    </a:cubicBezTo>
                    <a:close/>
                    <a:moveTo>
                      <a:pt x="121" y="0"/>
                    </a:moveTo>
                    <a:cubicBezTo>
                      <a:pt x="121" y="0"/>
                      <a:pt x="121" y="0"/>
                      <a:pt x="12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2D32BFEB-4088-9C15-AB1E-9548B975CF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3" y="3468688"/>
                <a:ext cx="606425" cy="327025"/>
              </a:xfrm>
              <a:custGeom>
                <a:avLst/>
                <a:gdLst/>
                <a:ahLst/>
                <a:cxnLst>
                  <a:cxn ang="0">
                    <a:pos x="33" y="33"/>
                  </a:cxn>
                  <a:cxn ang="0">
                    <a:pos x="349" y="33"/>
                  </a:cxn>
                  <a:cxn ang="0">
                    <a:pos x="349" y="206"/>
                  </a:cxn>
                  <a:cxn ang="0">
                    <a:pos x="382" y="206"/>
                  </a:cxn>
                  <a:cxn ang="0">
                    <a:pos x="382" y="0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33" y="108"/>
                  </a:cxn>
                  <a:cxn ang="0">
                    <a:pos x="33" y="33"/>
                  </a:cxn>
                  <a:cxn ang="0">
                    <a:pos x="33" y="33"/>
                  </a:cxn>
                  <a:cxn ang="0">
                    <a:pos x="33" y="33"/>
                  </a:cxn>
                </a:cxnLst>
                <a:rect l="0" t="0" r="r" b="b"/>
                <a:pathLst>
                  <a:path w="382" h="206">
                    <a:moveTo>
                      <a:pt x="33" y="33"/>
                    </a:moveTo>
                    <a:lnTo>
                      <a:pt x="349" y="33"/>
                    </a:lnTo>
                    <a:lnTo>
                      <a:pt x="349" y="206"/>
                    </a:lnTo>
                    <a:lnTo>
                      <a:pt x="382" y="206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33" y="108"/>
                    </a:lnTo>
                    <a:lnTo>
                      <a:pt x="33" y="33"/>
                    </a:lnTo>
                    <a:close/>
                    <a:moveTo>
                      <a:pt x="33" y="33"/>
                    </a:moveTo>
                    <a:lnTo>
                      <a:pt x="3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FA5BA5F6-33E8-90CD-9600-C3CB318041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8213" y="3468688"/>
                <a:ext cx="606425" cy="327025"/>
              </a:xfrm>
              <a:custGeom>
                <a:avLst/>
                <a:gdLst/>
                <a:ahLst/>
                <a:cxnLst>
                  <a:cxn ang="0">
                    <a:pos x="33" y="33"/>
                  </a:cxn>
                  <a:cxn ang="0">
                    <a:pos x="349" y="33"/>
                  </a:cxn>
                  <a:cxn ang="0">
                    <a:pos x="349" y="206"/>
                  </a:cxn>
                  <a:cxn ang="0">
                    <a:pos x="382" y="206"/>
                  </a:cxn>
                  <a:cxn ang="0">
                    <a:pos x="382" y="0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33" y="108"/>
                  </a:cxn>
                  <a:cxn ang="0">
                    <a:pos x="33" y="33"/>
                  </a:cxn>
                  <a:cxn ang="0">
                    <a:pos x="33" y="33"/>
                  </a:cxn>
                  <a:cxn ang="0">
                    <a:pos x="33" y="33"/>
                  </a:cxn>
                </a:cxnLst>
                <a:rect l="0" t="0" r="r" b="b"/>
                <a:pathLst>
                  <a:path w="382" h="206">
                    <a:moveTo>
                      <a:pt x="33" y="33"/>
                    </a:moveTo>
                    <a:lnTo>
                      <a:pt x="349" y="33"/>
                    </a:lnTo>
                    <a:lnTo>
                      <a:pt x="349" y="206"/>
                    </a:lnTo>
                    <a:lnTo>
                      <a:pt x="382" y="206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33" y="108"/>
                    </a:lnTo>
                    <a:lnTo>
                      <a:pt x="33" y="33"/>
                    </a:lnTo>
                    <a:moveTo>
                      <a:pt x="33" y="33"/>
                    </a:moveTo>
                    <a:lnTo>
                      <a:pt x="33" y="3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21A79062-A0D1-F7BB-434D-13F5DFDA1E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59038" y="3948113"/>
                <a:ext cx="298450" cy="285750"/>
              </a:xfrm>
              <a:custGeom>
                <a:avLst/>
                <a:gdLst/>
                <a:ahLst/>
                <a:cxnLst>
                  <a:cxn ang="0">
                    <a:pos x="171" y="91"/>
                  </a:cxn>
                  <a:cxn ang="0">
                    <a:pos x="170" y="81"/>
                  </a:cxn>
                  <a:cxn ang="0">
                    <a:pos x="185" y="69"/>
                  </a:cxn>
                  <a:cxn ang="0">
                    <a:pos x="186" y="52"/>
                  </a:cxn>
                  <a:cxn ang="0">
                    <a:pos x="162" y="23"/>
                  </a:cxn>
                  <a:cxn ang="0">
                    <a:pos x="146" y="22"/>
                  </a:cxn>
                  <a:cxn ang="0">
                    <a:pos x="133" y="32"/>
                  </a:cxn>
                  <a:cxn ang="0">
                    <a:pos x="120" y="27"/>
                  </a:cxn>
                  <a:cxn ang="0">
                    <a:pos x="119" y="12"/>
                  </a:cxn>
                  <a:cxn ang="0">
                    <a:pos x="107" y="0"/>
                  </a:cxn>
                  <a:cxn ang="0">
                    <a:pos x="70" y="2"/>
                  </a:cxn>
                  <a:cxn ang="0">
                    <a:pos x="58" y="13"/>
                  </a:cxn>
                  <a:cxn ang="0">
                    <a:pos x="59" y="32"/>
                  </a:cxn>
                  <a:cxn ang="0">
                    <a:pos x="49" y="39"/>
                  </a:cxn>
                  <a:cxn ang="0">
                    <a:pos x="33" y="31"/>
                  </a:cxn>
                  <a:cxn ang="0">
                    <a:pos x="17" y="35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4" y="85"/>
                  </a:cxn>
                  <a:cxn ang="0">
                    <a:pos x="22" y="93"/>
                  </a:cxn>
                  <a:cxn ang="0">
                    <a:pos x="23" y="105"/>
                  </a:cxn>
                  <a:cxn ang="0">
                    <a:pos x="9" y="116"/>
                  </a:cxn>
                  <a:cxn ang="0">
                    <a:pos x="9" y="133"/>
                  </a:cxn>
                  <a:cxn ang="0">
                    <a:pos x="32" y="162"/>
                  </a:cxn>
                  <a:cxn ang="0">
                    <a:pos x="46" y="164"/>
                  </a:cxn>
                  <a:cxn ang="0">
                    <a:pos x="49" y="163"/>
                  </a:cxn>
                  <a:cxn ang="0">
                    <a:pos x="62" y="152"/>
                  </a:cxn>
                  <a:cxn ang="0">
                    <a:pos x="73" y="156"/>
                  </a:cxn>
                  <a:cxn ang="0">
                    <a:pos x="74" y="171"/>
                  </a:cxn>
                  <a:cxn ang="0">
                    <a:pos x="86" y="184"/>
                  </a:cxn>
                  <a:cxn ang="0">
                    <a:pos x="123" y="182"/>
                  </a:cxn>
                  <a:cxn ang="0">
                    <a:pos x="135" y="170"/>
                  </a:cxn>
                  <a:cxn ang="0">
                    <a:pos x="134" y="151"/>
                  </a:cxn>
                  <a:cxn ang="0">
                    <a:pos x="143" y="145"/>
                  </a:cxn>
                  <a:cxn ang="0">
                    <a:pos x="157" y="154"/>
                  </a:cxn>
                  <a:cxn ang="0">
                    <a:pos x="173" y="150"/>
                  </a:cxn>
                  <a:cxn ang="0">
                    <a:pos x="193" y="119"/>
                  </a:cxn>
                  <a:cxn ang="0">
                    <a:pos x="189" y="102"/>
                  </a:cxn>
                  <a:cxn ang="0">
                    <a:pos x="171" y="91"/>
                  </a:cxn>
                  <a:cxn ang="0">
                    <a:pos x="93" y="129"/>
                  </a:cxn>
                  <a:cxn ang="0">
                    <a:pos x="57" y="91"/>
                  </a:cxn>
                  <a:cxn ang="0">
                    <a:pos x="96" y="55"/>
                  </a:cxn>
                  <a:cxn ang="0">
                    <a:pos x="132" y="93"/>
                  </a:cxn>
                  <a:cxn ang="0">
                    <a:pos x="93" y="129"/>
                  </a:cxn>
                  <a:cxn ang="0">
                    <a:pos x="93" y="129"/>
                  </a:cxn>
                  <a:cxn ang="0">
                    <a:pos x="93" y="129"/>
                  </a:cxn>
                </a:cxnLst>
                <a:rect l="0" t="0" r="r" b="b"/>
                <a:pathLst>
                  <a:path w="193" h="184">
                    <a:moveTo>
                      <a:pt x="171" y="91"/>
                    </a:moveTo>
                    <a:cubicBezTo>
                      <a:pt x="171" y="88"/>
                      <a:pt x="171" y="84"/>
                      <a:pt x="170" y="81"/>
                    </a:cubicBezTo>
                    <a:cubicBezTo>
                      <a:pt x="175" y="77"/>
                      <a:pt x="185" y="69"/>
                      <a:pt x="185" y="69"/>
                    </a:cubicBezTo>
                    <a:cubicBezTo>
                      <a:pt x="186" y="52"/>
                      <a:pt x="186" y="52"/>
                      <a:pt x="186" y="52"/>
                    </a:cubicBezTo>
                    <a:cubicBezTo>
                      <a:pt x="162" y="23"/>
                      <a:pt x="162" y="23"/>
                      <a:pt x="162" y="23"/>
                    </a:cubicBezTo>
                    <a:cubicBezTo>
                      <a:pt x="146" y="22"/>
                      <a:pt x="146" y="22"/>
                      <a:pt x="146" y="22"/>
                    </a:cubicBezTo>
                    <a:cubicBezTo>
                      <a:pt x="146" y="22"/>
                      <a:pt x="137" y="29"/>
                      <a:pt x="133" y="32"/>
                    </a:cubicBezTo>
                    <a:cubicBezTo>
                      <a:pt x="129" y="30"/>
                      <a:pt x="124" y="28"/>
                      <a:pt x="120" y="27"/>
                    </a:cubicBezTo>
                    <a:cubicBezTo>
                      <a:pt x="119" y="22"/>
                      <a:pt x="119" y="12"/>
                      <a:pt x="119" y="12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9" y="26"/>
                      <a:pt x="59" y="32"/>
                    </a:cubicBezTo>
                    <a:cubicBezTo>
                      <a:pt x="55" y="34"/>
                      <a:pt x="52" y="36"/>
                      <a:pt x="49" y="39"/>
                    </a:cubicBezTo>
                    <a:cubicBezTo>
                      <a:pt x="44" y="36"/>
                      <a:pt x="33" y="31"/>
                      <a:pt x="33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16" y="90"/>
                      <a:pt x="22" y="93"/>
                    </a:cubicBezTo>
                    <a:cubicBezTo>
                      <a:pt x="22" y="97"/>
                      <a:pt x="22" y="101"/>
                      <a:pt x="23" y="105"/>
                    </a:cubicBezTo>
                    <a:cubicBezTo>
                      <a:pt x="19" y="109"/>
                      <a:pt x="9" y="116"/>
                      <a:pt x="9" y="116"/>
                    </a:cubicBezTo>
                    <a:cubicBezTo>
                      <a:pt x="9" y="133"/>
                      <a:pt x="9" y="133"/>
                      <a:pt x="9" y="133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62"/>
                      <a:pt x="45" y="164"/>
                      <a:pt x="46" y="164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57" y="156"/>
                      <a:pt x="62" y="152"/>
                    </a:cubicBezTo>
                    <a:cubicBezTo>
                      <a:pt x="66" y="154"/>
                      <a:pt x="69" y="155"/>
                      <a:pt x="73" y="156"/>
                    </a:cubicBezTo>
                    <a:cubicBezTo>
                      <a:pt x="74" y="161"/>
                      <a:pt x="74" y="171"/>
                      <a:pt x="74" y="171"/>
                    </a:cubicBezTo>
                    <a:cubicBezTo>
                      <a:pt x="86" y="184"/>
                      <a:pt x="86" y="184"/>
                      <a:pt x="86" y="184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5" y="170"/>
                      <a:pt x="134" y="157"/>
                      <a:pt x="134" y="151"/>
                    </a:cubicBezTo>
                    <a:cubicBezTo>
                      <a:pt x="137" y="149"/>
                      <a:pt x="140" y="147"/>
                      <a:pt x="143" y="145"/>
                    </a:cubicBezTo>
                    <a:cubicBezTo>
                      <a:pt x="157" y="154"/>
                      <a:pt x="157" y="154"/>
                      <a:pt x="157" y="154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93" y="119"/>
                      <a:pt x="193" y="119"/>
                      <a:pt x="193" y="119"/>
                    </a:cubicBezTo>
                    <a:cubicBezTo>
                      <a:pt x="189" y="102"/>
                      <a:pt x="189" y="102"/>
                      <a:pt x="189" y="102"/>
                    </a:cubicBezTo>
                    <a:cubicBezTo>
                      <a:pt x="189" y="102"/>
                      <a:pt x="177" y="95"/>
                      <a:pt x="171" y="91"/>
                    </a:cubicBezTo>
                    <a:close/>
                    <a:moveTo>
                      <a:pt x="93" y="129"/>
                    </a:moveTo>
                    <a:cubicBezTo>
                      <a:pt x="73" y="128"/>
                      <a:pt x="56" y="111"/>
                      <a:pt x="57" y="91"/>
                    </a:cubicBezTo>
                    <a:cubicBezTo>
                      <a:pt x="58" y="70"/>
                      <a:pt x="75" y="54"/>
                      <a:pt x="96" y="55"/>
                    </a:cubicBezTo>
                    <a:cubicBezTo>
                      <a:pt x="116" y="55"/>
                      <a:pt x="132" y="72"/>
                      <a:pt x="132" y="93"/>
                    </a:cubicBezTo>
                    <a:cubicBezTo>
                      <a:pt x="131" y="114"/>
                      <a:pt x="114" y="130"/>
                      <a:pt x="93" y="129"/>
                    </a:cubicBezTo>
                    <a:close/>
                    <a:moveTo>
                      <a:pt x="93" y="129"/>
                    </a:moveTo>
                    <a:cubicBezTo>
                      <a:pt x="93" y="129"/>
                      <a:pt x="93" y="129"/>
                      <a:pt x="93" y="1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FE2CE23E-6668-9843-8811-90A5661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4600" y="3795713"/>
                <a:ext cx="320675" cy="258763"/>
              </a:xfrm>
              <a:custGeom>
                <a:avLst/>
                <a:gdLst/>
                <a:ahLst/>
                <a:cxnLst>
                  <a:cxn ang="0">
                    <a:pos x="204" y="110"/>
                  </a:cxn>
                  <a:cxn ang="0">
                    <a:pos x="184" y="98"/>
                  </a:cxn>
                  <a:cxn ang="0">
                    <a:pos x="183" y="87"/>
                  </a:cxn>
                  <a:cxn ang="0">
                    <a:pos x="199" y="74"/>
                  </a:cxn>
                  <a:cxn ang="0">
                    <a:pos x="200" y="56"/>
                  </a:cxn>
                  <a:cxn ang="0">
                    <a:pos x="175" y="25"/>
                  </a:cxn>
                  <a:cxn ang="0">
                    <a:pos x="157" y="24"/>
                  </a:cxn>
                  <a:cxn ang="0">
                    <a:pos x="144" y="35"/>
                  </a:cxn>
                  <a:cxn ang="0">
                    <a:pos x="129" y="29"/>
                  </a:cxn>
                  <a:cxn ang="0">
                    <a:pos x="128" y="13"/>
                  </a:cxn>
                  <a:cxn ang="0">
                    <a:pos x="116" y="0"/>
                  </a:cxn>
                  <a:cxn ang="0">
                    <a:pos x="76" y="2"/>
                  </a:cxn>
                  <a:cxn ang="0">
                    <a:pos x="63" y="14"/>
                  </a:cxn>
                  <a:cxn ang="0">
                    <a:pos x="64" y="35"/>
                  </a:cxn>
                  <a:cxn ang="0">
                    <a:pos x="53" y="42"/>
                  </a:cxn>
                  <a:cxn ang="0">
                    <a:pos x="36" y="34"/>
                  </a:cxn>
                  <a:cxn ang="0">
                    <a:pos x="18" y="38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5" y="91"/>
                  </a:cxn>
                  <a:cxn ang="0">
                    <a:pos x="19" y="99"/>
                  </a:cxn>
                  <a:cxn ang="0">
                    <a:pos x="27" y="92"/>
                  </a:cxn>
                  <a:cxn ang="0">
                    <a:pos x="30" y="89"/>
                  </a:cxn>
                  <a:cxn ang="0">
                    <a:pos x="34" y="89"/>
                  </a:cxn>
                  <a:cxn ang="0">
                    <a:pos x="64" y="87"/>
                  </a:cxn>
                  <a:cxn ang="0">
                    <a:pos x="103" y="59"/>
                  </a:cxn>
                  <a:cxn ang="0">
                    <a:pos x="142" y="100"/>
                  </a:cxn>
                  <a:cxn ang="0">
                    <a:pos x="138" y="117"/>
                  </a:cxn>
                  <a:cxn ang="0">
                    <a:pos x="158" y="143"/>
                  </a:cxn>
                  <a:cxn ang="0">
                    <a:pos x="161" y="146"/>
                  </a:cxn>
                  <a:cxn ang="0">
                    <a:pos x="161" y="150"/>
                  </a:cxn>
                  <a:cxn ang="0">
                    <a:pos x="160" y="161"/>
                  </a:cxn>
                  <a:cxn ang="0">
                    <a:pos x="169" y="166"/>
                  </a:cxn>
                  <a:cxn ang="0">
                    <a:pos x="187" y="162"/>
                  </a:cxn>
                  <a:cxn ang="0">
                    <a:pos x="208" y="128"/>
                  </a:cxn>
                  <a:cxn ang="0">
                    <a:pos x="204" y="110"/>
                  </a:cxn>
                  <a:cxn ang="0">
                    <a:pos x="204" y="110"/>
                  </a:cxn>
                  <a:cxn ang="0">
                    <a:pos x="204" y="110"/>
                  </a:cxn>
                </a:cxnLst>
                <a:rect l="0" t="0" r="r" b="b"/>
                <a:pathLst>
                  <a:path w="208" h="166">
                    <a:moveTo>
                      <a:pt x="204" y="110"/>
                    </a:moveTo>
                    <a:cubicBezTo>
                      <a:pt x="204" y="110"/>
                      <a:pt x="191" y="102"/>
                      <a:pt x="184" y="98"/>
                    </a:cubicBezTo>
                    <a:cubicBezTo>
                      <a:pt x="184" y="94"/>
                      <a:pt x="184" y="91"/>
                      <a:pt x="183" y="87"/>
                    </a:cubicBezTo>
                    <a:cubicBezTo>
                      <a:pt x="189" y="83"/>
                      <a:pt x="199" y="74"/>
                      <a:pt x="199" y="74"/>
                    </a:cubicBezTo>
                    <a:cubicBezTo>
                      <a:pt x="200" y="56"/>
                      <a:pt x="200" y="56"/>
                      <a:pt x="200" y="56"/>
                    </a:cubicBezTo>
                    <a:cubicBezTo>
                      <a:pt x="175" y="25"/>
                      <a:pt x="175" y="25"/>
                      <a:pt x="175" y="25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7" y="24"/>
                      <a:pt x="148" y="31"/>
                      <a:pt x="144" y="35"/>
                    </a:cubicBezTo>
                    <a:cubicBezTo>
                      <a:pt x="139" y="32"/>
                      <a:pt x="134" y="30"/>
                      <a:pt x="129" y="29"/>
                    </a:cubicBezTo>
                    <a:cubicBezTo>
                      <a:pt x="129" y="24"/>
                      <a:pt x="128" y="13"/>
                      <a:pt x="128" y="13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4"/>
                      <a:pt x="63" y="28"/>
                      <a:pt x="64" y="35"/>
                    </a:cubicBezTo>
                    <a:cubicBezTo>
                      <a:pt x="60" y="37"/>
                      <a:pt x="56" y="39"/>
                      <a:pt x="53" y="42"/>
                    </a:cubicBezTo>
                    <a:cubicBezTo>
                      <a:pt x="47" y="39"/>
                      <a:pt x="36" y="34"/>
                      <a:pt x="36" y="34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5" y="91"/>
                      <a:pt x="13" y="95"/>
                      <a:pt x="19" y="99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9" y="70"/>
                      <a:pt x="85" y="58"/>
                      <a:pt x="103" y="59"/>
                    </a:cubicBezTo>
                    <a:cubicBezTo>
                      <a:pt x="125" y="60"/>
                      <a:pt x="142" y="78"/>
                      <a:pt x="142" y="100"/>
                    </a:cubicBezTo>
                    <a:cubicBezTo>
                      <a:pt x="142" y="106"/>
                      <a:pt x="140" y="112"/>
                      <a:pt x="138" y="117"/>
                    </a:cubicBezTo>
                    <a:cubicBezTo>
                      <a:pt x="158" y="143"/>
                      <a:pt x="158" y="143"/>
                      <a:pt x="158" y="143"/>
                    </a:cubicBezTo>
                    <a:cubicBezTo>
                      <a:pt x="161" y="146"/>
                      <a:pt x="161" y="146"/>
                      <a:pt x="161" y="146"/>
                    </a:cubicBezTo>
                    <a:cubicBezTo>
                      <a:pt x="161" y="150"/>
                      <a:pt x="161" y="150"/>
                      <a:pt x="161" y="150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65" y="163"/>
                      <a:pt x="169" y="166"/>
                      <a:pt x="169" y="166"/>
                    </a:cubicBezTo>
                    <a:cubicBezTo>
                      <a:pt x="187" y="162"/>
                      <a:pt x="187" y="162"/>
                      <a:pt x="187" y="162"/>
                    </a:cubicBezTo>
                    <a:cubicBezTo>
                      <a:pt x="208" y="128"/>
                      <a:pt x="208" y="128"/>
                      <a:pt x="208" y="128"/>
                    </a:cubicBezTo>
                    <a:lnTo>
                      <a:pt x="204" y="110"/>
                    </a:lnTo>
                    <a:close/>
                    <a:moveTo>
                      <a:pt x="204" y="110"/>
                    </a:moveTo>
                    <a:cubicBezTo>
                      <a:pt x="204" y="110"/>
                      <a:pt x="204" y="110"/>
                      <a:pt x="204" y="1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7CF0E4B6-DB78-A7BD-1D96-BD0D2CF721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6150" y="3835400"/>
                <a:ext cx="44450" cy="7143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23" y="43"/>
                  </a:cxn>
                  <a:cxn ang="0">
                    <a:pos x="28" y="36"/>
                  </a:cxn>
                  <a:cxn ang="0">
                    <a:pos x="29" y="23"/>
                  </a:cxn>
                  <a:cxn ang="0">
                    <a:pos x="28" y="12"/>
                  </a:cxn>
                  <a:cxn ang="0">
                    <a:pos x="26" y="5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2" y="10"/>
                  </a:cxn>
                  <a:cxn ang="0">
                    <a:pos x="0" y="23"/>
                  </a:cxn>
                  <a:cxn ang="0">
                    <a:pos x="5" y="41"/>
                  </a:cxn>
                  <a:cxn ang="0">
                    <a:pos x="15" y="46"/>
                  </a:cxn>
                  <a:cxn ang="0">
                    <a:pos x="9" y="8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4" y="23"/>
                  </a:cxn>
                  <a:cxn ang="0">
                    <a:pos x="21" y="38"/>
                  </a:cxn>
                  <a:cxn ang="0">
                    <a:pos x="15" y="41"/>
                  </a:cxn>
                  <a:cxn ang="0">
                    <a:pos x="8" y="38"/>
                  </a:cxn>
                  <a:cxn ang="0">
                    <a:pos x="6" y="23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9" y="8"/>
                  </a:cxn>
                </a:cxnLst>
                <a:rect l="0" t="0" r="r" b="b"/>
                <a:pathLst>
                  <a:path w="29" h="46">
                    <a:moveTo>
                      <a:pt x="15" y="46"/>
                    </a:moveTo>
                    <a:cubicBezTo>
                      <a:pt x="18" y="46"/>
                      <a:pt x="21" y="45"/>
                      <a:pt x="23" y="43"/>
                    </a:cubicBezTo>
                    <a:cubicBezTo>
                      <a:pt x="25" y="41"/>
                      <a:pt x="27" y="39"/>
                      <a:pt x="28" y="36"/>
                    </a:cubicBezTo>
                    <a:cubicBezTo>
                      <a:pt x="29" y="32"/>
                      <a:pt x="29" y="28"/>
                      <a:pt x="29" y="23"/>
                    </a:cubicBezTo>
                    <a:cubicBezTo>
                      <a:pt x="29" y="18"/>
                      <a:pt x="29" y="15"/>
                      <a:pt x="28" y="12"/>
                    </a:cubicBezTo>
                    <a:cubicBezTo>
                      <a:pt x="28" y="10"/>
                      <a:pt x="27" y="7"/>
                      <a:pt x="26" y="5"/>
                    </a:cubicBezTo>
                    <a:cubicBezTo>
                      <a:pt x="24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1" y="0"/>
                      <a:pt x="9" y="1"/>
                      <a:pt x="7" y="3"/>
                    </a:cubicBezTo>
                    <a:cubicBezTo>
                      <a:pt x="4" y="4"/>
                      <a:pt x="3" y="7"/>
                      <a:pt x="2" y="10"/>
                    </a:cubicBezTo>
                    <a:cubicBezTo>
                      <a:pt x="1" y="13"/>
                      <a:pt x="0" y="18"/>
                      <a:pt x="0" y="23"/>
                    </a:cubicBezTo>
                    <a:cubicBezTo>
                      <a:pt x="0" y="31"/>
                      <a:pt x="2" y="37"/>
                      <a:pt x="5" y="41"/>
                    </a:cubicBezTo>
                    <a:cubicBezTo>
                      <a:pt x="7" y="44"/>
                      <a:pt x="10" y="46"/>
                      <a:pt x="15" y="46"/>
                    </a:cubicBezTo>
                    <a:close/>
                    <a:moveTo>
                      <a:pt x="9" y="8"/>
                    </a:moveTo>
                    <a:cubicBezTo>
                      <a:pt x="10" y="5"/>
                      <a:pt x="12" y="4"/>
                      <a:pt x="15" y="4"/>
                    </a:cubicBezTo>
                    <a:cubicBezTo>
                      <a:pt x="17" y="4"/>
                      <a:pt x="19" y="6"/>
                      <a:pt x="21" y="8"/>
                    </a:cubicBezTo>
                    <a:cubicBezTo>
                      <a:pt x="23" y="10"/>
                      <a:pt x="24" y="15"/>
                      <a:pt x="24" y="23"/>
                    </a:cubicBezTo>
                    <a:cubicBezTo>
                      <a:pt x="24" y="30"/>
                      <a:pt x="23" y="35"/>
                      <a:pt x="21" y="38"/>
                    </a:cubicBezTo>
                    <a:cubicBezTo>
                      <a:pt x="19" y="40"/>
                      <a:pt x="17" y="41"/>
                      <a:pt x="15" y="41"/>
                    </a:cubicBezTo>
                    <a:cubicBezTo>
                      <a:pt x="12" y="41"/>
                      <a:pt x="10" y="40"/>
                      <a:pt x="8" y="38"/>
                    </a:cubicBezTo>
                    <a:cubicBezTo>
                      <a:pt x="7" y="35"/>
                      <a:pt x="6" y="30"/>
                      <a:pt x="6" y="23"/>
                    </a:cubicBezTo>
                    <a:cubicBezTo>
                      <a:pt x="6" y="15"/>
                      <a:pt x="7" y="10"/>
                      <a:pt x="9" y="8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9" y="8"/>
                      <a:pt x="9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479AE4DF-9C1E-BDAB-0054-CC627F53C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6475" y="3835400"/>
                <a:ext cx="25400" cy="6985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17" h="45">
                    <a:moveTo>
                      <a:pt x="8" y="6"/>
                    </a:moveTo>
                    <a:cubicBezTo>
                      <a:pt x="6" y="8"/>
                      <a:pt x="3" y="10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6" y="14"/>
                    </a:cubicBezTo>
                    <a:cubicBezTo>
                      <a:pt x="8" y="12"/>
                      <a:pt x="10" y="11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1" y="4"/>
                      <a:pt x="8" y="6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8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CB65DA00-85A5-7F35-66F3-AD95F579E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7738" y="3938588"/>
                <a:ext cx="44450" cy="71438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2" y="10"/>
                  </a:cxn>
                  <a:cxn ang="0">
                    <a:pos x="0" y="23"/>
                  </a:cxn>
                  <a:cxn ang="0">
                    <a:pos x="5" y="41"/>
                  </a:cxn>
                  <a:cxn ang="0">
                    <a:pos x="15" y="46"/>
                  </a:cxn>
                  <a:cxn ang="0">
                    <a:pos x="23" y="43"/>
                  </a:cxn>
                  <a:cxn ang="0">
                    <a:pos x="28" y="36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6" y="6"/>
                  </a:cxn>
                  <a:cxn ang="0">
                    <a:pos x="21" y="38"/>
                  </a:cxn>
                  <a:cxn ang="0">
                    <a:pos x="15" y="41"/>
                  </a:cxn>
                  <a:cxn ang="0">
                    <a:pos x="8" y="38"/>
                  </a:cxn>
                  <a:cxn ang="0">
                    <a:pos x="6" y="23"/>
                  </a:cxn>
                  <a:cxn ang="0">
                    <a:pos x="9" y="8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4" y="23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1" y="38"/>
                  </a:cxn>
                </a:cxnLst>
                <a:rect l="0" t="0" r="r" b="b"/>
                <a:pathLst>
                  <a:path w="29" h="46">
                    <a:moveTo>
                      <a:pt x="26" y="6"/>
                    </a:moveTo>
                    <a:cubicBezTo>
                      <a:pt x="25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2" y="0"/>
                      <a:pt x="9" y="1"/>
                      <a:pt x="7" y="3"/>
                    </a:cubicBezTo>
                    <a:cubicBezTo>
                      <a:pt x="5" y="4"/>
                      <a:pt x="3" y="7"/>
                      <a:pt x="2" y="10"/>
                    </a:cubicBezTo>
                    <a:cubicBezTo>
                      <a:pt x="1" y="13"/>
                      <a:pt x="0" y="18"/>
                      <a:pt x="0" y="23"/>
                    </a:cubicBezTo>
                    <a:cubicBezTo>
                      <a:pt x="0" y="31"/>
                      <a:pt x="2" y="37"/>
                      <a:pt x="5" y="41"/>
                    </a:cubicBezTo>
                    <a:cubicBezTo>
                      <a:pt x="7" y="44"/>
                      <a:pt x="10" y="46"/>
                      <a:pt x="15" y="46"/>
                    </a:cubicBezTo>
                    <a:cubicBezTo>
                      <a:pt x="18" y="46"/>
                      <a:pt x="21" y="45"/>
                      <a:pt x="23" y="43"/>
                    </a:cubicBezTo>
                    <a:cubicBezTo>
                      <a:pt x="25" y="41"/>
                      <a:pt x="27" y="39"/>
                      <a:pt x="28" y="36"/>
                    </a:cubicBezTo>
                    <a:cubicBezTo>
                      <a:pt x="29" y="32"/>
                      <a:pt x="29" y="28"/>
                      <a:pt x="29" y="23"/>
                    </a:cubicBezTo>
                    <a:cubicBezTo>
                      <a:pt x="29" y="18"/>
                      <a:pt x="29" y="15"/>
                      <a:pt x="29" y="12"/>
                    </a:cubicBezTo>
                    <a:cubicBezTo>
                      <a:pt x="28" y="10"/>
                      <a:pt x="27" y="7"/>
                      <a:pt x="26" y="6"/>
                    </a:cubicBezTo>
                    <a:close/>
                    <a:moveTo>
                      <a:pt x="21" y="38"/>
                    </a:moveTo>
                    <a:cubicBezTo>
                      <a:pt x="20" y="40"/>
                      <a:pt x="17" y="41"/>
                      <a:pt x="15" y="41"/>
                    </a:cubicBezTo>
                    <a:cubicBezTo>
                      <a:pt x="12" y="41"/>
                      <a:pt x="10" y="40"/>
                      <a:pt x="8" y="38"/>
                    </a:cubicBezTo>
                    <a:cubicBezTo>
                      <a:pt x="7" y="35"/>
                      <a:pt x="6" y="30"/>
                      <a:pt x="6" y="23"/>
                    </a:cubicBezTo>
                    <a:cubicBezTo>
                      <a:pt x="6" y="15"/>
                      <a:pt x="7" y="10"/>
                      <a:pt x="9" y="8"/>
                    </a:cubicBezTo>
                    <a:cubicBezTo>
                      <a:pt x="10" y="6"/>
                      <a:pt x="12" y="4"/>
                      <a:pt x="15" y="4"/>
                    </a:cubicBezTo>
                    <a:cubicBezTo>
                      <a:pt x="17" y="4"/>
                      <a:pt x="20" y="6"/>
                      <a:pt x="21" y="8"/>
                    </a:cubicBezTo>
                    <a:cubicBezTo>
                      <a:pt x="23" y="10"/>
                      <a:pt x="24" y="15"/>
                      <a:pt x="24" y="23"/>
                    </a:cubicBezTo>
                    <a:cubicBezTo>
                      <a:pt x="24" y="30"/>
                      <a:pt x="23" y="35"/>
                      <a:pt x="21" y="38"/>
                    </a:cubicBezTo>
                    <a:close/>
                    <a:moveTo>
                      <a:pt x="21" y="38"/>
                    </a:moveTo>
                    <a:cubicBezTo>
                      <a:pt x="21" y="38"/>
                      <a:pt x="21" y="38"/>
                      <a:pt x="21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E738175B-DA7B-9937-0020-CD5B0CE467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063" y="3938588"/>
                <a:ext cx="25400" cy="69850"/>
              </a:xfrm>
              <a:custGeom>
                <a:avLst/>
                <a:gdLst/>
                <a:ahLst/>
                <a:cxnLst>
                  <a:cxn ang="0">
                    <a:pos x="17" y="45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8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17" y="45"/>
                  </a:cxn>
                  <a:cxn ang="0">
                    <a:pos x="17" y="45"/>
                  </a:cxn>
                </a:cxnLst>
                <a:rect l="0" t="0" r="r" b="b"/>
                <a:pathLst>
                  <a:path w="17" h="45">
                    <a:moveTo>
                      <a:pt x="17" y="4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1" y="4"/>
                      <a:pt x="8" y="6"/>
                    </a:cubicBezTo>
                    <a:cubicBezTo>
                      <a:pt x="6" y="8"/>
                      <a:pt x="3" y="10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6" y="14"/>
                    </a:cubicBezTo>
                    <a:cubicBezTo>
                      <a:pt x="8" y="12"/>
                      <a:pt x="10" y="11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lnTo>
                      <a:pt x="17" y="45"/>
                    </a:lnTo>
                    <a:close/>
                    <a:moveTo>
                      <a:pt x="17" y="45"/>
                    </a:moveTo>
                    <a:cubicBezTo>
                      <a:pt x="17" y="45"/>
                      <a:pt x="17" y="45"/>
                      <a:pt x="17" y="4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48D5B9DE-574F-DF96-4837-3744DBDDCC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5688" y="3938588"/>
                <a:ext cx="25400" cy="69850"/>
              </a:xfrm>
              <a:custGeom>
                <a:avLst/>
                <a:gdLst/>
                <a:ahLst/>
                <a:cxnLst>
                  <a:cxn ang="0">
                    <a:pos x="16" y="45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8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5" y="14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6" y="45"/>
                  </a:cxn>
                  <a:cxn ang="0">
                    <a:pos x="16" y="45"/>
                  </a:cxn>
                  <a:cxn ang="0">
                    <a:pos x="16" y="45"/>
                  </a:cxn>
                </a:cxnLst>
                <a:rect l="0" t="0" r="r" b="b"/>
                <a:pathLst>
                  <a:path w="16" h="45">
                    <a:moveTo>
                      <a:pt x="16" y="45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0" y="4"/>
                      <a:pt x="8" y="6"/>
                    </a:cubicBezTo>
                    <a:cubicBezTo>
                      <a:pt x="5" y="8"/>
                      <a:pt x="3" y="10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3" y="15"/>
                      <a:pt x="5" y="14"/>
                    </a:cubicBezTo>
                    <a:cubicBezTo>
                      <a:pt x="8" y="12"/>
                      <a:pt x="9" y="11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lnTo>
                      <a:pt x="16" y="45"/>
                    </a:lnTo>
                    <a:close/>
                    <a:moveTo>
                      <a:pt x="16" y="45"/>
                    </a:moveTo>
                    <a:cubicBezTo>
                      <a:pt x="16" y="45"/>
                      <a:pt x="16" y="45"/>
                      <a:pt x="16" y="4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81118879-4758-D644-87B3-D6C8889B8F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725" y="3938588"/>
                <a:ext cx="46038" cy="71438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2" y="10"/>
                  </a:cxn>
                  <a:cxn ang="0">
                    <a:pos x="0" y="23"/>
                  </a:cxn>
                  <a:cxn ang="0">
                    <a:pos x="5" y="41"/>
                  </a:cxn>
                  <a:cxn ang="0">
                    <a:pos x="15" y="46"/>
                  </a:cxn>
                  <a:cxn ang="0">
                    <a:pos x="23" y="43"/>
                  </a:cxn>
                  <a:cxn ang="0">
                    <a:pos x="28" y="36"/>
                  </a:cxn>
                  <a:cxn ang="0">
                    <a:pos x="30" y="23"/>
                  </a:cxn>
                  <a:cxn ang="0">
                    <a:pos x="29" y="12"/>
                  </a:cxn>
                  <a:cxn ang="0">
                    <a:pos x="26" y="6"/>
                  </a:cxn>
                  <a:cxn ang="0">
                    <a:pos x="21" y="38"/>
                  </a:cxn>
                  <a:cxn ang="0">
                    <a:pos x="15" y="41"/>
                  </a:cxn>
                  <a:cxn ang="0">
                    <a:pos x="9" y="38"/>
                  </a:cxn>
                  <a:cxn ang="0">
                    <a:pos x="6" y="23"/>
                  </a:cxn>
                  <a:cxn ang="0">
                    <a:pos x="9" y="8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4" y="23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1" y="38"/>
                  </a:cxn>
                </a:cxnLst>
                <a:rect l="0" t="0" r="r" b="b"/>
                <a:pathLst>
                  <a:path w="30" h="46">
                    <a:moveTo>
                      <a:pt x="26" y="6"/>
                    </a:moveTo>
                    <a:cubicBezTo>
                      <a:pt x="25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2" y="0"/>
                      <a:pt x="9" y="1"/>
                      <a:pt x="7" y="3"/>
                    </a:cubicBezTo>
                    <a:cubicBezTo>
                      <a:pt x="5" y="4"/>
                      <a:pt x="3" y="7"/>
                      <a:pt x="2" y="10"/>
                    </a:cubicBezTo>
                    <a:cubicBezTo>
                      <a:pt x="1" y="13"/>
                      <a:pt x="0" y="18"/>
                      <a:pt x="0" y="23"/>
                    </a:cubicBezTo>
                    <a:cubicBezTo>
                      <a:pt x="0" y="31"/>
                      <a:pt x="2" y="37"/>
                      <a:pt x="5" y="41"/>
                    </a:cubicBezTo>
                    <a:cubicBezTo>
                      <a:pt x="7" y="44"/>
                      <a:pt x="11" y="46"/>
                      <a:pt x="15" y="46"/>
                    </a:cubicBezTo>
                    <a:cubicBezTo>
                      <a:pt x="18" y="46"/>
                      <a:pt x="21" y="45"/>
                      <a:pt x="23" y="43"/>
                    </a:cubicBezTo>
                    <a:cubicBezTo>
                      <a:pt x="25" y="41"/>
                      <a:pt x="27" y="39"/>
                      <a:pt x="28" y="36"/>
                    </a:cubicBezTo>
                    <a:cubicBezTo>
                      <a:pt x="29" y="32"/>
                      <a:pt x="30" y="28"/>
                      <a:pt x="30" y="23"/>
                    </a:cubicBezTo>
                    <a:cubicBezTo>
                      <a:pt x="30" y="18"/>
                      <a:pt x="29" y="15"/>
                      <a:pt x="29" y="12"/>
                    </a:cubicBezTo>
                    <a:cubicBezTo>
                      <a:pt x="28" y="10"/>
                      <a:pt x="27" y="7"/>
                      <a:pt x="26" y="6"/>
                    </a:cubicBezTo>
                    <a:close/>
                    <a:moveTo>
                      <a:pt x="21" y="38"/>
                    </a:moveTo>
                    <a:cubicBezTo>
                      <a:pt x="20" y="40"/>
                      <a:pt x="17" y="41"/>
                      <a:pt x="15" y="41"/>
                    </a:cubicBezTo>
                    <a:cubicBezTo>
                      <a:pt x="12" y="41"/>
                      <a:pt x="10" y="40"/>
                      <a:pt x="9" y="38"/>
                    </a:cubicBezTo>
                    <a:cubicBezTo>
                      <a:pt x="7" y="35"/>
                      <a:pt x="6" y="30"/>
                      <a:pt x="6" y="23"/>
                    </a:cubicBezTo>
                    <a:cubicBezTo>
                      <a:pt x="6" y="15"/>
                      <a:pt x="7" y="10"/>
                      <a:pt x="9" y="8"/>
                    </a:cubicBezTo>
                    <a:cubicBezTo>
                      <a:pt x="10" y="6"/>
                      <a:pt x="12" y="4"/>
                      <a:pt x="15" y="4"/>
                    </a:cubicBezTo>
                    <a:cubicBezTo>
                      <a:pt x="17" y="4"/>
                      <a:pt x="20" y="6"/>
                      <a:pt x="21" y="8"/>
                    </a:cubicBezTo>
                    <a:cubicBezTo>
                      <a:pt x="23" y="10"/>
                      <a:pt x="24" y="15"/>
                      <a:pt x="24" y="23"/>
                    </a:cubicBezTo>
                    <a:cubicBezTo>
                      <a:pt x="24" y="30"/>
                      <a:pt x="23" y="35"/>
                      <a:pt x="21" y="38"/>
                    </a:cubicBezTo>
                    <a:close/>
                    <a:moveTo>
                      <a:pt x="21" y="38"/>
                    </a:moveTo>
                    <a:cubicBezTo>
                      <a:pt x="21" y="38"/>
                      <a:pt x="21" y="38"/>
                      <a:pt x="21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1CBD650D-7303-0A10-7B92-73CD86F48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7738" y="4056063"/>
                <a:ext cx="44450" cy="71438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2" y="10"/>
                  </a:cxn>
                  <a:cxn ang="0">
                    <a:pos x="0" y="23"/>
                  </a:cxn>
                  <a:cxn ang="0">
                    <a:pos x="5" y="41"/>
                  </a:cxn>
                  <a:cxn ang="0">
                    <a:pos x="15" y="46"/>
                  </a:cxn>
                  <a:cxn ang="0">
                    <a:pos x="23" y="43"/>
                  </a:cxn>
                  <a:cxn ang="0">
                    <a:pos x="28" y="36"/>
                  </a:cxn>
                  <a:cxn ang="0">
                    <a:pos x="29" y="23"/>
                  </a:cxn>
                  <a:cxn ang="0">
                    <a:pos x="29" y="13"/>
                  </a:cxn>
                  <a:cxn ang="0">
                    <a:pos x="26" y="6"/>
                  </a:cxn>
                  <a:cxn ang="0">
                    <a:pos x="21" y="38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6" y="23"/>
                  </a:cxn>
                  <a:cxn ang="0">
                    <a:pos x="9" y="8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4" y="23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1" y="38"/>
                  </a:cxn>
                </a:cxnLst>
                <a:rect l="0" t="0" r="r" b="b"/>
                <a:pathLst>
                  <a:path w="29" h="46">
                    <a:moveTo>
                      <a:pt x="26" y="6"/>
                    </a:moveTo>
                    <a:cubicBezTo>
                      <a:pt x="25" y="4"/>
                      <a:pt x="23" y="3"/>
                      <a:pt x="21" y="2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2" y="0"/>
                      <a:pt x="9" y="1"/>
                      <a:pt x="7" y="3"/>
                    </a:cubicBezTo>
                    <a:cubicBezTo>
                      <a:pt x="5" y="5"/>
                      <a:pt x="3" y="7"/>
                      <a:pt x="2" y="10"/>
                    </a:cubicBezTo>
                    <a:cubicBezTo>
                      <a:pt x="1" y="14"/>
                      <a:pt x="0" y="18"/>
                      <a:pt x="0" y="23"/>
                    </a:cubicBezTo>
                    <a:cubicBezTo>
                      <a:pt x="0" y="32"/>
                      <a:pt x="2" y="38"/>
                      <a:pt x="5" y="41"/>
                    </a:cubicBezTo>
                    <a:cubicBezTo>
                      <a:pt x="7" y="44"/>
                      <a:pt x="10" y="46"/>
                      <a:pt x="15" y="46"/>
                    </a:cubicBezTo>
                    <a:cubicBezTo>
                      <a:pt x="18" y="46"/>
                      <a:pt x="21" y="45"/>
                      <a:pt x="23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9" y="33"/>
                      <a:pt x="29" y="28"/>
                      <a:pt x="29" y="23"/>
                    </a:cubicBezTo>
                    <a:cubicBezTo>
                      <a:pt x="29" y="19"/>
                      <a:pt x="29" y="15"/>
                      <a:pt x="29" y="13"/>
                    </a:cubicBezTo>
                    <a:cubicBezTo>
                      <a:pt x="28" y="10"/>
                      <a:pt x="27" y="8"/>
                      <a:pt x="26" y="6"/>
                    </a:cubicBezTo>
                    <a:close/>
                    <a:moveTo>
                      <a:pt x="21" y="38"/>
                    </a:moveTo>
                    <a:cubicBezTo>
                      <a:pt x="20" y="40"/>
                      <a:pt x="17" y="42"/>
                      <a:pt x="15" y="42"/>
                    </a:cubicBezTo>
                    <a:cubicBezTo>
                      <a:pt x="12" y="42"/>
                      <a:pt x="10" y="40"/>
                      <a:pt x="8" y="38"/>
                    </a:cubicBezTo>
                    <a:cubicBezTo>
                      <a:pt x="7" y="35"/>
                      <a:pt x="6" y="31"/>
                      <a:pt x="6" y="23"/>
                    </a:cubicBezTo>
                    <a:cubicBezTo>
                      <a:pt x="6" y="16"/>
                      <a:pt x="7" y="11"/>
                      <a:pt x="9" y="8"/>
                    </a:cubicBezTo>
                    <a:cubicBezTo>
                      <a:pt x="10" y="6"/>
                      <a:pt x="12" y="5"/>
                      <a:pt x="15" y="5"/>
                    </a:cubicBezTo>
                    <a:cubicBezTo>
                      <a:pt x="17" y="5"/>
                      <a:pt x="20" y="6"/>
                      <a:pt x="21" y="8"/>
                    </a:cubicBezTo>
                    <a:cubicBezTo>
                      <a:pt x="23" y="11"/>
                      <a:pt x="24" y="16"/>
                      <a:pt x="24" y="23"/>
                    </a:cubicBezTo>
                    <a:cubicBezTo>
                      <a:pt x="24" y="30"/>
                      <a:pt x="23" y="35"/>
                      <a:pt x="21" y="38"/>
                    </a:cubicBezTo>
                    <a:close/>
                    <a:moveTo>
                      <a:pt x="21" y="38"/>
                    </a:moveTo>
                    <a:cubicBezTo>
                      <a:pt x="21" y="38"/>
                      <a:pt x="21" y="38"/>
                      <a:pt x="21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23C74D92-50A5-FDEC-C8B1-90322E0361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1713" y="4056063"/>
                <a:ext cx="44450" cy="71438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2" y="10"/>
                  </a:cxn>
                  <a:cxn ang="0">
                    <a:pos x="0" y="23"/>
                  </a:cxn>
                  <a:cxn ang="0">
                    <a:pos x="5" y="41"/>
                  </a:cxn>
                  <a:cxn ang="0">
                    <a:pos x="15" y="46"/>
                  </a:cxn>
                  <a:cxn ang="0">
                    <a:pos x="23" y="43"/>
                  </a:cxn>
                  <a:cxn ang="0">
                    <a:pos x="28" y="36"/>
                  </a:cxn>
                  <a:cxn ang="0">
                    <a:pos x="29" y="23"/>
                  </a:cxn>
                  <a:cxn ang="0">
                    <a:pos x="28" y="13"/>
                  </a:cxn>
                  <a:cxn ang="0">
                    <a:pos x="26" y="6"/>
                  </a:cxn>
                  <a:cxn ang="0">
                    <a:pos x="21" y="38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6" y="23"/>
                  </a:cxn>
                  <a:cxn ang="0">
                    <a:pos x="9" y="8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4" y="23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1" y="38"/>
                  </a:cxn>
                </a:cxnLst>
                <a:rect l="0" t="0" r="r" b="b"/>
                <a:pathLst>
                  <a:path w="29" h="46">
                    <a:moveTo>
                      <a:pt x="26" y="6"/>
                    </a:moveTo>
                    <a:cubicBezTo>
                      <a:pt x="24" y="4"/>
                      <a:pt x="23" y="3"/>
                      <a:pt x="21" y="2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2" y="0"/>
                      <a:pt x="9" y="1"/>
                      <a:pt x="7" y="3"/>
                    </a:cubicBezTo>
                    <a:cubicBezTo>
                      <a:pt x="4" y="5"/>
                      <a:pt x="3" y="7"/>
                      <a:pt x="2" y="10"/>
                    </a:cubicBezTo>
                    <a:cubicBezTo>
                      <a:pt x="1" y="14"/>
                      <a:pt x="0" y="18"/>
                      <a:pt x="0" y="23"/>
                    </a:cubicBezTo>
                    <a:cubicBezTo>
                      <a:pt x="0" y="32"/>
                      <a:pt x="2" y="38"/>
                      <a:pt x="5" y="41"/>
                    </a:cubicBezTo>
                    <a:cubicBezTo>
                      <a:pt x="7" y="44"/>
                      <a:pt x="10" y="46"/>
                      <a:pt x="15" y="46"/>
                    </a:cubicBezTo>
                    <a:cubicBezTo>
                      <a:pt x="18" y="46"/>
                      <a:pt x="21" y="45"/>
                      <a:pt x="23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9" y="33"/>
                      <a:pt x="29" y="28"/>
                      <a:pt x="29" y="23"/>
                    </a:cubicBezTo>
                    <a:cubicBezTo>
                      <a:pt x="29" y="19"/>
                      <a:pt x="29" y="15"/>
                      <a:pt x="28" y="13"/>
                    </a:cubicBezTo>
                    <a:cubicBezTo>
                      <a:pt x="28" y="10"/>
                      <a:pt x="27" y="8"/>
                      <a:pt x="26" y="6"/>
                    </a:cubicBezTo>
                    <a:close/>
                    <a:moveTo>
                      <a:pt x="21" y="38"/>
                    </a:moveTo>
                    <a:cubicBezTo>
                      <a:pt x="19" y="40"/>
                      <a:pt x="17" y="42"/>
                      <a:pt x="15" y="42"/>
                    </a:cubicBezTo>
                    <a:cubicBezTo>
                      <a:pt x="12" y="42"/>
                      <a:pt x="10" y="40"/>
                      <a:pt x="8" y="38"/>
                    </a:cubicBezTo>
                    <a:cubicBezTo>
                      <a:pt x="7" y="35"/>
                      <a:pt x="6" y="31"/>
                      <a:pt x="6" y="23"/>
                    </a:cubicBezTo>
                    <a:cubicBezTo>
                      <a:pt x="6" y="16"/>
                      <a:pt x="7" y="11"/>
                      <a:pt x="9" y="8"/>
                    </a:cubicBezTo>
                    <a:cubicBezTo>
                      <a:pt x="10" y="6"/>
                      <a:pt x="12" y="5"/>
                      <a:pt x="15" y="5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1"/>
                      <a:pt x="24" y="16"/>
                      <a:pt x="24" y="23"/>
                    </a:cubicBezTo>
                    <a:cubicBezTo>
                      <a:pt x="24" y="30"/>
                      <a:pt x="23" y="35"/>
                      <a:pt x="21" y="38"/>
                    </a:cubicBezTo>
                    <a:close/>
                    <a:moveTo>
                      <a:pt x="21" y="38"/>
                    </a:moveTo>
                    <a:cubicBezTo>
                      <a:pt x="21" y="38"/>
                      <a:pt x="21" y="38"/>
                      <a:pt x="21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3A92F823-E4C7-A7E9-0137-6B2AD54184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5688" y="4056063"/>
                <a:ext cx="44450" cy="71438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6" y="3"/>
                  </a:cxn>
                  <a:cxn ang="0">
                    <a:pos x="2" y="10"/>
                  </a:cxn>
                  <a:cxn ang="0">
                    <a:pos x="0" y="23"/>
                  </a:cxn>
                  <a:cxn ang="0">
                    <a:pos x="4" y="41"/>
                  </a:cxn>
                  <a:cxn ang="0">
                    <a:pos x="15" y="46"/>
                  </a:cxn>
                  <a:cxn ang="0">
                    <a:pos x="23" y="43"/>
                  </a:cxn>
                  <a:cxn ang="0">
                    <a:pos x="28" y="36"/>
                  </a:cxn>
                  <a:cxn ang="0">
                    <a:pos x="29" y="23"/>
                  </a:cxn>
                  <a:cxn ang="0">
                    <a:pos x="28" y="13"/>
                  </a:cxn>
                  <a:cxn ang="0">
                    <a:pos x="25" y="6"/>
                  </a:cxn>
                  <a:cxn ang="0">
                    <a:pos x="21" y="38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6" y="23"/>
                  </a:cxn>
                  <a:cxn ang="0">
                    <a:pos x="9" y="8"/>
                  </a:cxn>
                  <a:cxn ang="0">
                    <a:pos x="15" y="5"/>
                  </a:cxn>
                  <a:cxn ang="0">
                    <a:pos x="21" y="8"/>
                  </a:cxn>
                  <a:cxn ang="0">
                    <a:pos x="24" y="23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1" y="38"/>
                  </a:cxn>
                </a:cxnLst>
                <a:rect l="0" t="0" r="r" b="b"/>
                <a:pathLst>
                  <a:path w="29" h="46">
                    <a:moveTo>
                      <a:pt x="25" y="6"/>
                    </a:moveTo>
                    <a:cubicBezTo>
                      <a:pt x="24" y="4"/>
                      <a:pt x="23" y="3"/>
                      <a:pt x="21" y="2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1" y="0"/>
                      <a:pt x="9" y="1"/>
                      <a:pt x="6" y="3"/>
                    </a:cubicBezTo>
                    <a:cubicBezTo>
                      <a:pt x="4" y="5"/>
                      <a:pt x="3" y="7"/>
                      <a:pt x="2" y="10"/>
                    </a:cubicBezTo>
                    <a:cubicBezTo>
                      <a:pt x="1" y="14"/>
                      <a:pt x="0" y="18"/>
                      <a:pt x="0" y="23"/>
                    </a:cubicBezTo>
                    <a:cubicBezTo>
                      <a:pt x="0" y="32"/>
                      <a:pt x="1" y="38"/>
                      <a:pt x="4" y="41"/>
                    </a:cubicBezTo>
                    <a:cubicBezTo>
                      <a:pt x="7" y="44"/>
                      <a:pt x="10" y="46"/>
                      <a:pt x="15" y="46"/>
                    </a:cubicBezTo>
                    <a:cubicBezTo>
                      <a:pt x="18" y="46"/>
                      <a:pt x="21" y="45"/>
                      <a:pt x="23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9" y="33"/>
                      <a:pt x="29" y="28"/>
                      <a:pt x="29" y="23"/>
                    </a:cubicBezTo>
                    <a:cubicBezTo>
                      <a:pt x="29" y="19"/>
                      <a:pt x="29" y="15"/>
                      <a:pt x="28" y="13"/>
                    </a:cubicBezTo>
                    <a:cubicBezTo>
                      <a:pt x="28" y="10"/>
                      <a:pt x="27" y="8"/>
                      <a:pt x="25" y="6"/>
                    </a:cubicBezTo>
                    <a:close/>
                    <a:moveTo>
                      <a:pt x="21" y="38"/>
                    </a:moveTo>
                    <a:cubicBezTo>
                      <a:pt x="19" y="40"/>
                      <a:pt x="17" y="42"/>
                      <a:pt x="15" y="42"/>
                    </a:cubicBezTo>
                    <a:cubicBezTo>
                      <a:pt x="12" y="42"/>
                      <a:pt x="10" y="40"/>
                      <a:pt x="8" y="38"/>
                    </a:cubicBezTo>
                    <a:cubicBezTo>
                      <a:pt x="7" y="35"/>
                      <a:pt x="6" y="31"/>
                      <a:pt x="6" y="23"/>
                    </a:cubicBezTo>
                    <a:cubicBezTo>
                      <a:pt x="6" y="16"/>
                      <a:pt x="7" y="11"/>
                      <a:pt x="9" y="8"/>
                    </a:cubicBezTo>
                    <a:cubicBezTo>
                      <a:pt x="10" y="6"/>
                      <a:pt x="12" y="5"/>
                      <a:pt x="15" y="5"/>
                    </a:cubicBezTo>
                    <a:cubicBezTo>
                      <a:pt x="17" y="5"/>
                      <a:pt x="19" y="6"/>
                      <a:pt x="21" y="8"/>
                    </a:cubicBezTo>
                    <a:cubicBezTo>
                      <a:pt x="23" y="11"/>
                      <a:pt x="24" y="16"/>
                      <a:pt x="24" y="23"/>
                    </a:cubicBezTo>
                    <a:cubicBezTo>
                      <a:pt x="24" y="30"/>
                      <a:pt x="23" y="35"/>
                      <a:pt x="21" y="38"/>
                    </a:cubicBezTo>
                    <a:close/>
                    <a:moveTo>
                      <a:pt x="21" y="38"/>
                    </a:moveTo>
                    <a:cubicBezTo>
                      <a:pt x="21" y="38"/>
                      <a:pt x="21" y="38"/>
                      <a:pt x="21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6" name="Freeform 26">
                <a:extLst>
                  <a:ext uri="{FF2B5EF4-FFF2-40B4-BE49-F238E27FC236}">
                    <a16:creationId xmlns:a16="http://schemas.microsoft.com/office/drawing/2014/main" id="{23640BE1-B68B-0818-8C42-9908637B9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6013" y="4056063"/>
                <a:ext cx="26988" cy="69850"/>
              </a:xfrm>
              <a:custGeom>
                <a:avLst/>
                <a:gdLst/>
                <a:ahLst/>
                <a:cxnLst>
                  <a:cxn ang="0">
                    <a:pos x="17" y="45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8" y="6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17" y="45"/>
                  </a:cxn>
                  <a:cxn ang="0">
                    <a:pos x="17" y="45"/>
                  </a:cxn>
                </a:cxnLst>
                <a:rect l="0" t="0" r="r" b="b"/>
                <a:pathLst>
                  <a:path w="17" h="45">
                    <a:moveTo>
                      <a:pt x="17" y="45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1" y="4"/>
                      <a:pt x="8" y="6"/>
                    </a:cubicBezTo>
                    <a:cubicBezTo>
                      <a:pt x="6" y="8"/>
                      <a:pt x="3" y="10"/>
                      <a:pt x="0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6"/>
                      <a:pt x="4" y="15"/>
                      <a:pt x="6" y="14"/>
                    </a:cubicBezTo>
                    <a:cubicBezTo>
                      <a:pt x="8" y="13"/>
                      <a:pt x="10" y="11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lnTo>
                      <a:pt x="17" y="45"/>
                    </a:lnTo>
                    <a:close/>
                    <a:moveTo>
                      <a:pt x="17" y="45"/>
                    </a:moveTo>
                    <a:cubicBezTo>
                      <a:pt x="17" y="45"/>
                      <a:pt x="17" y="45"/>
                      <a:pt x="17" y="4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7" name="Freeform 27">
                <a:extLst>
                  <a:ext uri="{FF2B5EF4-FFF2-40B4-BE49-F238E27FC236}">
                    <a16:creationId xmlns:a16="http://schemas.microsoft.com/office/drawing/2014/main" id="{8FD8EAD0-AD78-39F9-645E-704EFC2327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4750" y="4168775"/>
                <a:ext cx="26988" cy="69850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6" y="14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</a:cxnLst>
                <a:rect l="0" t="0" r="r" b="b"/>
                <a:pathLst>
                  <a:path w="17" h="45">
                    <a:moveTo>
                      <a:pt x="9" y="6"/>
                    </a:moveTo>
                    <a:cubicBezTo>
                      <a:pt x="6" y="8"/>
                      <a:pt x="3" y="10"/>
                      <a:pt x="0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6"/>
                      <a:pt x="4" y="15"/>
                      <a:pt x="6" y="14"/>
                    </a:cubicBezTo>
                    <a:cubicBezTo>
                      <a:pt x="8" y="13"/>
                      <a:pt x="10" y="12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2"/>
                      <a:pt x="11" y="4"/>
                      <a:pt x="9" y="6"/>
                    </a:cubicBezTo>
                    <a:close/>
                    <a:moveTo>
                      <a:pt x="9" y="6"/>
                    </a:moveTo>
                    <a:cubicBezTo>
                      <a:pt x="9" y="6"/>
                      <a:pt x="9" y="6"/>
                      <a:pt x="9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8" name="Freeform 28">
                <a:extLst>
                  <a:ext uri="{FF2B5EF4-FFF2-40B4-BE49-F238E27FC236}">
                    <a16:creationId xmlns:a16="http://schemas.microsoft.com/office/drawing/2014/main" id="{4B9E9FAF-DC3D-3AA2-2AB1-88E3A1E67B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7738" y="4173538"/>
                <a:ext cx="44450" cy="698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2" y="10"/>
                  </a:cxn>
                  <a:cxn ang="0">
                    <a:pos x="0" y="22"/>
                  </a:cxn>
                  <a:cxn ang="0">
                    <a:pos x="5" y="41"/>
                  </a:cxn>
                  <a:cxn ang="0">
                    <a:pos x="15" y="45"/>
                  </a:cxn>
                  <a:cxn ang="0">
                    <a:pos x="23" y="43"/>
                  </a:cxn>
                  <a:cxn ang="0">
                    <a:pos x="28" y="35"/>
                  </a:cxn>
                  <a:cxn ang="0">
                    <a:pos x="29" y="22"/>
                  </a:cxn>
                  <a:cxn ang="0">
                    <a:pos x="29" y="12"/>
                  </a:cxn>
                  <a:cxn ang="0">
                    <a:pos x="26" y="5"/>
                  </a:cxn>
                  <a:cxn ang="0">
                    <a:pos x="21" y="37"/>
                  </a:cxn>
                  <a:cxn ang="0">
                    <a:pos x="15" y="41"/>
                  </a:cxn>
                  <a:cxn ang="0">
                    <a:pos x="8" y="37"/>
                  </a:cxn>
                  <a:cxn ang="0">
                    <a:pos x="6" y="22"/>
                  </a:cxn>
                  <a:cxn ang="0">
                    <a:pos x="9" y="7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4" y="22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1" y="37"/>
                  </a:cxn>
                </a:cxnLst>
                <a:rect l="0" t="0" r="r" b="b"/>
                <a:pathLst>
                  <a:path w="29" h="45">
                    <a:moveTo>
                      <a:pt x="26" y="5"/>
                    </a:moveTo>
                    <a:cubicBezTo>
                      <a:pt x="25" y="3"/>
                      <a:pt x="23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2" y="0"/>
                      <a:pt x="9" y="0"/>
                      <a:pt x="7" y="2"/>
                    </a:cubicBezTo>
                    <a:cubicBezTo>
                      <a:pt x="5" y="4"/>
                      <a:pt x="3" y="6"/>
                      <a:pt x="2" y="10"/>
                    </a:cubicBezTo>
                    <a:cubicBezTo>
                      <a:pt x="1" y="13"/>
                      <a:pt x="0" y="17"/>
                      <a:pt x="0" y="22"/>
                    </a:cubicBezTo>
                    <a:cubicBezTo>
                      <a:pt x="0" y="31"/>
                      <a:pt x="2" y="37"/>
                      <a:pt x="5" y="41"/>
                    </a:cubicBezTo>
                    <a:cubicBezTo>
                      <a:pt x="7" y="44"/>
                      <a:pt x="10" y="45"/>
                      <a:pt x="15" y="45"/>
                    </a:cubicBezTo>
                    <a:cubicBezTo>
                      <a:pt x="18" y="45"/>
                      <a:pt x="21" y="45"/>
                      <a:pt x="23" y="43"/>
                    </a:cubicBezTo>
                    <a:cubicBezTo>
                      <a:pt x="25" y="41"/>
                      <a:pt x="27" y="38"/>
                      <a:pt x="28" y="35"/>
                    </a:cubicBezTo>
                    <a:cubicBezTo>
                      <a:pt x="29" y="32"/>
                      <a:pt x="29" y="28"/>
                      <a:pt x="29" y="22"/>
                    </a:cubicBezTo>
                    <a:cubicBezTo>
                      <a:pt x="29" y="18"/>
                      <a:pt x="29" y="14"/>
                      <a:pt x="29" y="12"/>
                    </a:cubicBezTo>
                    <a:cubicBezTo>
                      <a:pt x="28" y="9"/>
                      <a:pt x="27" y="7"/>
                      <a:pt x="26" y="5"/>
                    </a:cubicBezTo>
                    <a:close/>
                    <a:moveTo>
                      <a:pt x="21" y="37"/>
                    </a:moveTo>
                    <a:cubicBezTo>
                      <a:pt x="20" y="40"/>
                      <a:pt x="17" y="41"/>
                      <a:pt x="15" y="41"/>
                    </a:cubicBezTo>
                    <a:cubicBezTo>
                      <a:pt x="12" y="41"/>
                      <a:pt x="10" y="40"/>
                      <a:pt x="8" y="37"/>
                    </a:cubicBezTo>
                    <a:cubicBezTo>
                      <a:pt x="7" y="35"/>
                      <a:pt x="6" y="30"/>
                      <a:pt x="6" y="22"/>
                    </a:cubicBezTo>
                    <a:cubicBezTo>
                      <a:pt x="6" y="15"/>
                      <a:pt x="7" y="10"/>
                      <a:pt x="9" y="7"/>
                    </a:cubicBezTo>
                    <a:cubicBezTo>
                      <a:pt x="10" y="5"/>
                      <a:pt x="12" y="4"/>
                      <a:pt x="15" y="4"/>
                    </a:cubicBezTo>
                    <a:cubicBezTo>
                      <a:pt x="17" y="4"/>
                      <a:pt x="20" y="5"/>
                      <a:pt x="21" y="8"/>
                    </a:cubicBezTo>
                    <a:cubicBezTo>
                      <a:pt x="23" y="10"/>
                      <a:pt x="24" y="15"/>
                      <a:pt x="24" y="22"/>
                    </a:cubicBezTo>
                    <a:cubicBezTo>
                      <a:pt x="24" y="30"/>
                      <a:pt x="23" y="35"/>
                      <a:pt x="21" y="37"/>
                    </a:cubicBezTo>
                    <a:close/>
                    <a:moveTo>
                      <a:pt x="21" y="37"/>
                    </a:moveTo>
                    <a:cubicBezTo>
                      <a:pt x="21" y="37"/>
                      <a:pt x="21" y="37"/>
                      <a:pt x="21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99" name="Freeform 29">
                <a:extLst>
                  <a:ext uri="{FF2B5EF4-FFF2-40B4-BE49-F238E27FC236}">
                    <a16:creationId xmlns:a16="http://schemas.microsoft.com/office/drawing/2014/main" id="{64145D86-FE4C-3777-62B2-E60568F62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8063" y="4173538"/>
                <a:ext cx="25400" cy="6985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6" y="13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7" y="45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17" h="45">
                    <a:moveTo>
                      <a:pt x="8" y="6"/>
                    </a:moveTo>
                    <a:cubicBezTo>
                      <a:pt x="6" y="8"/>
                      <a:pt x="3" y="9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6" y="13"/>
                    </a:cubicBezTo>
                    <a:cubicBezTo>
                      <a:pt x="8" y="12"/>
                      <a:pt x="10" y="11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1" y="3"/>
                      <a:pt x="8" y="6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8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0" name="Freeform 30">
                <a:extLst>
                  <a:ext uri="{FF2B5EF4-FFF2-40B4-BE49-F238E27FC236}">
                    <a16:creationId xmlns:a16="http://schemas.microsoft.com/office/drawing/2014/main" id="{8AEFA26E-4BC5-DDCA-58BE-D84F61A916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5688" y="4173538"/>
                <a:ext cx="25400" cy="69850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11" y="10"/>
                  </a:cxn>
                  <a:cxn ang="0">
                    <a:pos x="11" y="45"/>
                  </a:cxn>
                  <a:cxn ang="0">
                    <a:pos x="16" y="45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r" b="b"/>
                <a:pathLst>
                  <a:path w="16" h="45">
                    <a:moveTo>
                      <a:pt x="8" y="6"/>
                    </a:moveTo>
                    <a:cubicBezTo>
                      <a:pt x="5" y="8"/>
                      <a:pt x="3" y="9"/>
                      <a:pt x="0" y="1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3" y="15"/>
                      <a:pt x="5" y="13"/>
                    </a:cubicBezTo>
                    <a:cubicBezTo>
                      <a:pt x="8" y="12"/>
                      <a:pt x="9" y="11"/>
                      <a:pt x="11" y="10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0" y="3"/>
                      <a:pt x="8" y="6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8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1" name="Freeform 31">
                <a:extLst>
                  <a:ext uri="{FF2B5EF4-FFF2-40B4-BE49-F238E27FC236}">
                    <a16:creationId xmlns:a16="http://schemas.microsoft.com/office/drawing/2014/main" id="{C8DCCB77-3D4C-9A4D-91CA-CD3A951EAB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1725" y="4173538"/>
                <a:ext cx="46038" cy="698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1" y="1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2" y="10"/>
                  </a:cxn>
                  <a:cxn ang="0">
                    <a:pos x="0" y="22"/>
                  </a:cxn>
                  <a:cxn ang="0">
                    <a:pos x="5" y="41"/>
                  </a:cxn>
                  <a:cxn ang="0">
                    <a:pos x="15" y="45"/>
                  </a:cxn>
                  <a:cxn ang="0">
                    <a:pos x="23" y="43"/>
                  </a:cxn>
                  <a:cxn ang="0">
                    <a:pos x="28" y="35"/>
                  </a:cxn>
                  <a:cxn ang="0">
                    <a:pos x="30" y="22"/>
                  </a:cxn>
                  <a:cxn ang="0">
                    <a:pos x="29" y="12"/>
                  </a:cxn>
                  <a:cxn ang="0">
                    <a:pos x="26" y="5"/>
                  </a:cxn>
                  <a:cxn ang="0">
                    <a:pos x="21" y="37"/>
                  </a:cxn>
                  <a:cxn ang="0">
                    <a:pos x="15" y="41"/>
                  </a:cxn>
                  <a:cxn ang="0">
                    <a:pos x="9" y="37"/>
                  </a:cxn>
                  <a:cxn ang="0">
                    <a:pos x="6" y="22"/>
                  </a:cxn>
                  <a:cxn ang="0">
                    <a:pos x="9" y="7"/>
                  </a:cxn>
                  <a:cxn ang="0">
                    <a:pos x="15" y="4"/>
                  </a:cxn>
                  <a:cxn ang="0">
                    <a:pos x="21" y="8"/>
                  </a:cxn>
                  <a:cxn ang="0">
                    <a:pos x="24" y="22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21" y="37"/>
                  </a:cxn>
                </a:cxnLst>
                <a:rect l="0" t="0" r="r" b="b"/>
                <a:pathLst>
                  <a:path w="30" h="45">
                    <a:moveTo>
                      <a:pt x="26" y="5"/>
                    </a:moveTo>
                    <a:cubicBezTo>
                      <a:pt x="25" y="3"/>
                      <a:pt x="23" y="2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2" y="0"/>
                      <a:pt x="9" y="0"/>
                      <a:pt x="7" y="2"/>
                    </a:cubicBezTo>
                    <a:cubicBezTo>
                      <a:pt x="5" y="4"/>
                      <a:pt x="3" y="6"/>
                      <a:pt x="2" y="10"/>
                    </a:cubicBezTo>
                    <a:cubicBezTo>
                      <a:pt x="1" y="13"/>
                      <a:pt x="0" y="17"/>
                      <a:pt x="0" y="22"/>
                    </a:cubicBezTo>
                    <a:cubicBezTo>
                      <a:pt x="0" y="31"/>
                      <a:pt x="2" y="37"/>
                      <a:pt x="5" y="41"/>
                    </a:cubicBezTo>
                    <a:cubicBezTo>
                      <a:pt x="7" y="44"/>
                      <a:pt x="11" y="45"/>
                      <a:pt x="15" y="45"/>
                    </a:cubicBezTo>
                    <a:cubicBezTo>
                      <a:pt x="18" y="45"/>
                      <a:pt x="21" y="45"/>
                      <a:pt x="23" y="43"/>
                    </a:cubicBezTo>
                    <a:cubicBezTo>
                      <a:pt x="25" y="41"/>
                      <a:pt x="27" y="38"/>
                      <a:pt x="28" y="35"/>
                    </a:cubicBezTo>
                    <a:cubicBezTo>
                      <a:pt x="29" y="32"/>
                      <a:pt x="30" y="28"/>
                      <a:pt x="30" y="22"/>
                    </a:cubicBezTo>
                    <a:cubicBezTo>
                      <a:pt x="30" y="18"/>
                      <a:pt x="29" y="14"/>
                      <a:pt x="29" y="12"/>
                    </a:cubicBezTo>
                    <a:cubicBezTo>
                      <a:pt x="28" y="9"/>
                      <a:pt x="27" y="7"/>
                      <a:pt x="26" y="5"/>
                    </a:cubicBezTo>
                    <a:close/>
                    <a:moveTo>
                      <a:pt x="21" y="37"/>
                    </a:moveTo>
                    <a:cubicBezTo>
                      <a:pt x="20" y="40"/>
                      <a:pt x="17" y="41"/>
                      <a:pt x="15" y="41"/>
                    </a:cubicBezTo>
                    <a:cubicBezTo>
                      <a:pt x="12" y="41"/>
                      <a:pt x="10" y="40"/>
                      <a:pt x="9" y="37"/>
                    </a:cubicBezTo>
                    <a:cubicBezTo>
                      <a:pt x="7" y="35"/>
                      <a:pt x="6" y="30"/>
                      <a:pt x="6" y="22"/>
                    </a:cubicBezTo>
                    <a:cubicBezTo>
                      <a:pt x="6" y="15"/>
                      <a:pt x="7" y="10"/>
                      <a:pt x="9" y="7"/>
                    </a:cubicBezTo>
                    <a:cubicBezTo>
                      <a:pt x="10" y="5"/>
                      <a:pt x="12" y="4"/>
                      <a:pt x="15" y="4"/>
                    </a:cubicBezTo>
                    <a:cubicBezTo>
                      <a:pt x="17" y="4"/>
                      <a:pt x="20" y="5"/>
                      <a:pt x="21" y="8"/>
                    </a:cubicBezTo>
                    <a:cubicBezTo>
                      <a:pt x="23" y="10"/>
                      <a:pt x="24" y="15"/>
                      <a:pt x="24" y="22"/>
                    </a:cubicBezTo>
                    <a:cubicBezTo>
                      <a:pt x="24" y="30"/>
                      <a:pt x="23" y="35"/>
                      <a:pt x="21" y="37"/>
                    </a:cubicBezTo>
                    <a:close/>
                    <a:moveTo>
                      <a:pt x="21" y="37"/>
                    </a:moveTo>
                    <a:cubicBezTo>
                      <a:pt x="21" y="37"/>
                      <a:pt x="21" y="37"/>
                      <a:pt x="21" y="3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" name="Group 5">
              <a:extLst>
                <a:ext uri="{FF2B5EF4-FFF2-40B4-BE49-F238E27FC236}">
                  <a16:creationId xmlns:a16="http://schemas.microsoft.com/office/drawing/2014/main" id="{8AC8A4DA-D93B-D689-17F6-D6772500265E}"/>
                </a:ext>
              </a:extLst>
            </p:cNvPr>
            <p:cNvGrpSpPr/>
            <p:nvPr/>
          </p:nvGrpSpPr>
          <p:grpSpPr>
            <a:xfrm>
              <a:off x="5949104" y="1361239"/>
              <a:ext cx="1089077" cy="1343686"/>
              <a:chOff x="1978291" y="2403248"/>
              <a:chExt cx="1089077" cy="1343686"/>
            </a:xfrm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8D274F55-F903-7916-D0EB-9401670804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8291" y="2403248"/>
                <a:ext cx="1089077" cy="1343686"/>
              </a:xfrm>
              <a:custGeom>
                <a:avLst/>
                <a:gdLst>
                  <a:gd name="T0" fmla="*/ 2 w 3222"/>
                  <a:gd name="T1" fmla="*/ 453 h 3975"/>
                  <a:gd name="T2" fmla="*/ 1609 w 3222"/>
                  <a:gd name="T3" fmla="*/ 0 h 3975"/>
                  <a:gd name="T4" fmla="*/ 1638 w 3222"/>
                  <a:gd name="T5" fmla="*/ 20 h 3975"/>
                  <a:gd name="T6" fmla="*/ 2629 w 3222"/>
                  <a:gd name="T7" fmla="*/ 428 h 3975"/>
                  <a:gd name="T8" fmla="*/ 3166 w 3222"/>
                  <a:gd name="T9" fmla="*/ 451 h 3975"/>
                  <a:gd name="T10" fmla="*/ 3222 w 3222"/>
                  <a:gd name="T11" fmla="*/ 507 h 3975"/>
                  <a:gd name="T12" fmla="*/ 3221 w 3222"/>
                  <a:gd name="T13" fmla="*/ 2074 h 3975"/>
                  <a:gd name="T14" fmla="*/ 2987 w 3222"/>
                  <a:gd name="T15" fmla="*/ 2831 h 3975"/>
                  <a:gd name="T16" fmla="*/ 1750 w 3222"/>
                  <a:gd name="T17" fmla="*/ 3925 h 3975"/>
                  <a:gd name="T18" fmla="*/ 1472 w 3222"/>
                  <a:gd name="T19" fmla="*/ 3925 h 3975"/>
                  <a:gd name="T20" fmla="*/ 145 w 3222"/>
                  <a:gd name="T21" fmla="*/ 2665 h 3975"/>
                  <a:gd name="T22" fmla="*/ 1 w 3222"/>
                  <a:gd name="T23" fmla="*/ 2064 h 3975"/>
                  <a:gd name="T24" fmla="*/ 2 w 3222"/>
                  <a:gd name="T25" fmla="*/ 517 h 3975"/>
                  <a:gd name="T26" fmla="*/ 2 w 3222"/>
                  <a:gd name="T27" fmla="*/ 453 h 3975"/>
                  <a:gd name="T28" fmla="*/ 338 w 3222"/>
                  <a:gd name="T29" fmla="*/ 1479 h 3975"/>
                  <a:gd name="T30" fmla="*/ 337 w 3222"/>
                  <a:gd name="T31" fmla="*/ 2018 h 3975"/>
                  <a:gd name="T32" fmla="*/ 472 w 3222"/>
                  <a:gd name="T33" fmla="*/ 2568 h 3975"/>
                  <a:gd name="T34" fmla="*/ 1580 w 3222"/>
                  <a:gd name="T35" fmla="*/ 3602 h 3975"/>
                  <a:gd name="T36" fmla="*/ 1648 w 3222"/>
                  <a:gd name="T37" fmla="*/ 3599 h 3975"/>
                  <a:gd name="T38" fmla="*/ 1967 w 3222"/>
                  <a:gd name="T39" fmla="*/ 3403 h 3975"/>
                  <a:gd name="T40" fmla="*/ 2695 w 3222"/>
                  <a:gd name="T41" fmla="*/ 2665 h 3975"/>
                  <a:gd name="T42" fmla="*/ 2878 w 3222"/>
                  <a:gd name="T43" fmla="*/ 2144 h 3975"/>
                  <a:gd name="T44" fmla="*/ 2886 w 3222"/>
                  <a:gd name="T45" fmla="*/ 1726 h 3975"/>
                  <a:gd name="T46" fmla="*/ 2887 w 3222"/>
                  <a:gd name="T47" fmla="*/ 842 h 3975"/>
                  <a:gd name="T48" fmla="*/ 2831 w 3222"/>
                  <a:gd name="T49" fmla="*/ 784 h 3975"/>
                  <a:gd name="T50" fmla="*/ 1636 w 3222"/>
                  <a:gd name="T51" fmla="*/ 439 h 3975"/>
                  <a:gd name="T52" fmla="*/ 1580 w 3222"/>
                  <a:gd name="T53" fmla="*/ 442 h 3975"/>
                  <a:gd name="T54" fmla="*/ 1405 w 3222"/>
                  <a:gd name="T55" fmla="*/ 539 h 3975"/>
                  <a:gd name="T56" fmla="*/ 389 w 3222"/>
                  <a:gd name="T57" fmla="*/ 784 h 3975"/>
                  <a:gd name="T58" fmla="*/ 337 w 3222"/>
                  <a:gd name="T59" fmla="*/ 840 h 3975"/>
                  <a:gd name="T60" fmla="*/ 338 w 3222"/>
                  <a:gd name="T61" fmla="*/ 1479 h 3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22" h="3975">
                    <a:moveTo>
                      <a:pt x="2" y="453"/>
                    </a:moveTo>
                    <a:cubicBezTo>
                      <a:pt x="587" y="468"/>
                      <a:pt x="1145" y="402"/>
                      <a:pt x="1609" y="0"/>
                    </a:cubicBezTo>
                    <a:cubicBezTo>
                      <a:pt x="1620" y="7"/>
                      <a:pt x="1630" y="13"/>
                      <a:pt x="1638" y="20"/>
                    </a:cubicBezTo>
                    <a:cubicBezTo>
                      <a:pt x="1923" y="267"/>
                      <a:pt x="2262" y="385"/>
                      <a:pt x="2629" y="428"/>
                    </a:cubicBezTo>
                    <a:cubicBezTo>
                      <a:pt x="2806" y="448"/>
                      <a:pt x="2987" y="447"/>
                      <a:pt x="3166" y="451"/>
                    </a:cubicBezTo>
                    <a:cubicBezTo>
                      <a:pt x="3209" y="453"/>
                      <a:pt x="3222" y="463"/>
                      <a:pt x="3222" y="507"/>
                    </a:cubicBezTo>
                    <a:cubicBezTo>
                      <a:pt x="3221" y="1030"/>
                      <a:pt x="3222" y="1552"/>
                      <a:pt x="3221" y="2074"/>
                    </a:cubicBezTo>
                    <a:cubicBezTo>
                      <a:pt x="3221" y="2350"/>
                      <a:pt x="3134" y="2602"/>
                      <a:pt x="2987" y="2831"/>
                    </a:cubicBezTo>
                    <a:cubicBezTo>
                      <a:pt x="2678" y="3312"/>
                      <a:pt x="2256" y="3666"/>
                      <a:pt x="1750" y="3925"/>
                    </a:cubicBezTo>
                    <a:cubicBezTo>
                      <a:pt x="1654" y="3974"/>
                      <a:pt x="1568" y="3975"/>
                      <a:pt x="1472" y="3925"/>
                    </a:cubicBezTo>
                    <a:cubicBezTo>
                      <a:pt x="910" y="3630"/>
                      <a:pt x="442" y="3237"/>
                      <a:pt x="145" y="2665"/>
                    </a:cubicBezTo>
                    <a:cubicBezTo>
                      <a:pt x="48" y="2478"/>
                      <a:pt x="0" y="2277"/>
                      <a:pt x="1" y="2064"/>
                    </a:cubicBezTo>
                    <a:cubicBezTo>
                      <a:pt x="3" y="1549"/>
                      <a:pt x="2" y="1033"/>
                      <a:pt x="2" y="517"/>
                    </a:cubicBezTo>
                    <a:cubicBezTo>
                      <a:pt x="2" y="498"/>
                      <a:pt x="2" y="479"/>
                      <a:pt x="2" y="453"/>
                    </a:cubicBezTo>
                    <a:close/>
                    <a:moveTo>
                      <a:pt x="338" y="1479"/>
                    </a:moveTo>
                    <a:cubicBezTo>
                      <a:pt x="338" y="1658"/>
                      <a:pt x="341" y="1838"/>
                      <a:pt x="337" y="2018"/>
                    </a:cubicBezTo>
                    <a:cubicBezTo>
                      <a:pt x="332" y="2214"/>
                      <a:pt x="376" y="2398"/>
                      <a:pt x="472" y="2568"/>
                    </a:cubicBezTo>
                    <a:cubicBezTo>
                      <a:pt x="733" y="3028"/>
                      <a:pt x="1122" y="3352"/>
                      <a:pt x="1580" y="3602"/>
                    </a:cubicBezTo>
                    <a:cubicBezTo>
                      <a:pt x="1598" y="3611"/>
                      <a:pt x="1631" y="3609"/>
                      <a:pt x="1648" y="3599"/>
                    </a:cubicBezTo>
                    <a:cubicBezTo>
                      <a:pt x="1756" y="3536"/>
                      <a:pt x="1865" y="3475"/>
                      <a:pt x="1967" y="3403"/>
                    </a:cubicBezTo>
                    <a:cubicBezTo>
                      <a:pt x="2253" y="3201"/>
                      <a:pt x="2506" y="2964"/>
                      <a:pt x="2695" y="2665"/>
                    </a:cubicBezTo>
                    <a:cubicBezTo>
                      <a:pt x="2795" y="2506"/>
                      <a:pt x="2871" y="2336"/>
                      <a:pt x="2878" y="2144"/>
                    </a:cubicBezTo>
                    <a:cubicBezTo>
                      <a:pt x="2883" y="2005"/>
                      <a:pt x="2885" y="1865"/>
                      <a:pt x="2886" y="1726"/>
                    </a:cubicBezTo>
                    <a:cubicBezTo>
                      <a:pt x="2887" y="1431"/>
                      <a:pt x="2885" y="1137"/>
                      <a:pt x="2887" y="842"/>
                    </a:cubicBezTo>
                    <a:cubicBezTo>
                      <a:pt x="2887" y="799"/>
                      <a:pt x="2875" y="787"/>
                      <a:pt x="2831" y="784"/>
                    </a:cubicBezTo>
                    <a:cubicBezTo>
                      <a:pt x="2407" y="760"/>
                      <a:pt x="2002" y="668"/>
                      <a:pt x="1636" y="439"/>
                    </a:cubicBezTo>
                    <a:cubicBezTo>
                      <a:pt x="1623" y="431"/>
                      <a:pt x="1595" y="434"/>
                      <a:pt x="1580" y="442"/>
                    </a:cubicBezTo>
                    <a:cubicBezTo>
                      <a:pt x="1520" y="472"/>
                      <a:pt x="1464" y="509"/>
                      <a:pt x="1405" y="539"/>
                    </a:cubicBezTo>
                    <a:cubicBezTo>
                      <a:pt x="1085" y="696"/>
                      <a:pt x="743" y="766"/>
                      <a:pt x="389" y="784"/>
                    </a:cubicBezTo>
                    <a:cubicBezTo>
                      <a:pt x="347" y="786"/>
                      <a:pt x="336" y="799"/>
                      <a:pt x="337" y="840"/>
                    </a:cubicBezTo>
                    <a:cubicBezTo>
                      <a:pt x="339" y="1053"/>
                      <a:pt x="338" y="1266"/>
                      <a:pt x="338" y="1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BE6E9301-52C4-A24F-7C40-E84C7D5C3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036" y="2845655"/>
                <a:ext cx="554397" cy="460020"/>
              </a:xfrm>
              <a:custGeom>
                <a:avLst/>
                <a:gdLst>
                  <a:gd name="T0" fmla="*/ 505 w 1640"/>
                  <a:gd name="T1" fmla="*/ 1343 h 1361"/>
                  <a:gd name="T2" fmla="*/ 17 w 1640"/>
                  <a:gd name="T3" fmla="*/ 842 h 1361"/>
                  <a:gd name="T4" fmla="*/ 15 w 1640"/>
                  <a:gd name="T5" fmla="*/ 782 h 1361"/>
                  <a:gd name="T6" fmla="*/ 201 w 1640"/>
                  <a:gd name="T7" fmla="*/ 573 h 1361"/>
                  <a:gd name="T8" fmla="*/ 265 w 1640"/>
                  <a:gd name="T9" fmla="*/ 571 h 1361"/>
                  <a:gd name="T10" fmla="*/ 342 w 1640"/>
                  <a:gd name="T11" fmla="*/ 647 h 1361"/>
                  <a:gd name="T12" fmla="*/ 518 w 1640"/>
                  <a:gd name="T13" fmla="*/ 816 h 1361"/>
                  <a:gd name="T14" fmla="*/ 570 w 1640"/>
                  <a:gd name="T15" fmla="*/ 806 h 1361"/>
                  <a:gd name="T16" fmla="*/ 909 w 1640"/>
                  <a:gd name="T17" fmla="*/ 468 h 1361"/>
                  <a:gd name="T18" fmla="*/ 1360 w 1640"/>
                  <a:gd name="T19" fmla="*/ 17 h 1361"/>
                  <a:gd name="T20" fmla="*/ 1360 w 1640"/>
                  <a:gd name="T21" fmla="*/ 17 h 1361"/>
                  <a:gd name="T22" fmla="*/ 1422 w 1640"/>
                  <a:gd name="T23" fmla="*/ 18 h 1361"/>
                  <a:gd name="T24" fmla="*/ 1624 w 1640"/>
                  <a:gd name="T25" fmla="*/ 230 h 1361"/>
                  <a:gd name="T26" fmla="*/ 1623 w 1640"/>
                  <a:gd name="T27" fmla="*/ 291 h 1361"/>
                  <a:gd name="T28" fmla="*/ 567 w 1640"/>
                  <a:gd name="T29" fmla="*/ 1344 h 1361"/>
                  <a:gd name="T30" fmla="*/ 505 w 1640"/>
                  <a:gd name="T31" fmla="*/ 134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40" h="1361">
                    <a:moveTo>
                      <a:pt x="505" y="1343"/>
                    </a:moveTo>
                    <a:cubicBezTo>
                      <a:pt x="338" y="1173"/>
                      <a:pt x="175" y="1004"/>
                      <a:pt x="17" y="842"/>
                    </a:cubicBezTo>
                    <a:cubicBezTo>
                      <a:pt x="1" y="825"/>
                      <a:pt x="0" y="799"/>
                      <a:pt x="15" y="782"/>
                    </a:cubicBezTo>
                    <a:cubicBezTo>
                      <a:pt x="74" y="716"/>
                      <a:pt x="136" y="647"/>
                      <a:pt x="201" y="573"/>
                    </a:cubicBezTo>
                    <a:cubicBezTo>
                      <a:pt x="218" y="555"/>
                      <a:pt x="247" y="554"/>
                      <a:pt x="265" y="571"/>
                    </a:cubicBezTo>
                    <a:cubicBezTo>
                      <a:pt x="293" y="599"/>
                      <a:pt x="318" y="623"/>
                      <a:pt x="342" y="647"/>
                    </a:cubicBezTo>
                    <a:cubicBezTo>
                      <a:pt x="401" y="704"/>
                      <a:pt x="458" y="762"/>
                      <a:pt x="518" y="816"/>
                    </a:cubicBezTo>
                    <a:cubicBezTo>
                      <a:pt x="526" y="824"/>
                      <a:pt x="559" y="817"/>
                      <a:pt x="570" y="806"/>
                    </a:cubicBezTo>
                    <a:cubicBezTo>
                      <a:pt x="684" y="695"/>
                      <a:pt x="796" y="581"/>
                      <a:pt x="909" y="468"/>
                    </a:cubicBezTo>
                    <a:cubicBezTo>
                      <a:pt x="1059" y="318"/>
                      <a:pt x="1210" y="167"/>
                      <a:pt x="1360" y="17"/>
                    </a:cubicBezTo>
                    <a:cubicBezTo>
                      <a:pt x="1360" y="17"/>
                      <a:pt x="1360" y="17"/>
                      <a:pt x="1360" y="17"/>
                    </a:cubicBezTo>
                    <a:cubicBezTo>
                      <a:pt x="1378" y="0"/>
                      <a:pt x="1406" y="0"/>
                      <a:pt x="1422" y="18"/>
                    </a:cubicBezTo>
                    <a:cubicBezTo>
                      <a:pt x="1489" y="88"/>
                      <a:pt x="1555" y="158"/>
                      <a:pt x="1624" y="230"/>
                    </a:cubicBezTo>
                    <a:cubicBezTo>
                      <a:pt x="1640" y="247"/>
                      <a:pt x="1640" y="274"/>
                      <a:pt x="1623" y="291"/>
                    </a:cubicBezTo>
                    <a:cubicBezTo>
                      <a:pt x="1278" y="635"/>
                      <a:pt x="924" y="988"/>
                      <a:pt x="567" y="1344"/>
                    </a:cubicBezTo>
                    <a:cubicBezTo>
                      <a:pt x="550" y="1361"/>
                      <a:pt x="522" y="1361"/>
                      <a:pt x="505" y="13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8" name="Group 57">
              <a:extLst>
                <a:ext uri="{FF2B5EF4-FFF2-40B4-BE49-F238E27FC236}">
                  <a16:creationId xmlns:a16="http://schemas.microsoft.com/office/drawing/2014/main" id="{8EDCDDB1-E57A-4D87-9249-ED3B4BB1D3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46543" y="2949564"/>
              <a:ext cx="1046504" cy="1412382"/>
              <a:chOff x="-4015" y="462"/>
              <a:chExt cx="921" cy="1243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F40AC8BA-6D43-279C-69F1-9A6E1D72C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15" y="920"/>
                <a:ext cx="381" cy="338"/>
              </a:xfrm>
              <a:custGeom>
                <a:avLst/>
                <a:gdLst>
                  <a:gd name="T0" fmla="*/ 159 w 159"/>
                  <a:gd name="T1" fmla="*/ 142 h 142"/>
                  <a:gd name="T2" fmla="*/ 57 w 159"/>
                  <a:gd name="T3" fmla="*/ 94 h 142"/>
                  <a:gd name="T4" fmla="*/ 0 w 159"/>
                  <a:gd name="T5" fmla="*/ 0 h 142"/>
                  <a:gd name="T6" fmla="*/ 74 w 159"/>
                  <a:gd name="T7" fmla="*/ 20 h 142"/>
                  <a:gd name="T8" fmla="*/ 97 w 159"/>
                  <a:gd name="T9" fmla="*/ 52 h 142"/>
                  <a:gd name="T10" fmla="*/ 97 w 159"/>
                  <a:gd name="T11" fmla="*/ 29 h 142"/>
                  <a:gd name="T12" fmla="*/ 121 w 159"/>
                  <a:gd name="T13" fmla="*/ 43 h 142"/>
                  <a:gd name="T14" fmla="*/ 159 w 159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42">
                    <a:moveTo>
                      <a:pt x="159" y="142"/>
                    </a:moveTo>
                    <a:cubicBezTo>
                      <a:pt x="159" y="142"/>
                      <a:pt x="93" y="127"/>
                      <a:pt x="57" y="94"/>
                    </a:cubicBezTo>
                    <a:cubicBezTo>
                      <a:pt x="20" y="60"/>
                      <a:pt x="0" y="0"/>
                      <a:pt x="0" y="0"/>
                    </a:cubicBezTo>
                    <a:cubicBezTo>
                      <a:pt x="0" y="0"/>
                      <a:pt x="39" y="7"/>
                      <a:pt x="74" y="20"/>
                    </a:cubicBezTo>
                    <a:cubicBezTo>
                      <a:pt x="80" y="26"/>
                      <a:pt x="92" y="39"/>
                      <a:pt x="97" y="52"/>
                    </a:cubicBezTo>
                    <a:cubicBezTo>
                      <a:pt x="97" y="52"/>
                      <a:pt x="98" y="38"/>
                      <a:pt x="97" y="29"/>
                    </a:cubicBezTo>
                    <a:cubicBezTo>
                      <a:pt x="107" y="33"/>
                      <a:pt x="115" y="38"/>
                      <a:pt x="121" y="43"/>
                    </a:cubicBezTo>
                    <a:cubicBezTo>
                      <a:pt x="151" y="70"/>
                      <a:pt x="159" y="142"/>
                      <a:pt x="159" y="142"/>
                    </a:cubicBezTo>
                    <a:close/>
                  </a:path>
                </a:pathLst>
              </a:custGeom>
              <a:solidFill>
                <a:srgbClr val="34C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EC9B3950-8277-3A64-2ED9-F6CD732BC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81" y="941"/>
                <a:ext cx="442" cy="565"/>
              </a:xfrm>
              <a:custGeom>
                <a:avLst/>
                <a:gdLst>
                  <a:gd name="T0" fmla="*/ 27 w 185"/>
                  <a:gd name="T1" fmla="*/ 20 h 237"/>
                  <a:gd name="T2" fmla="*/ 0 w 185"/>
                  <a:gd name="T3" fmla="*/ 2 h 237"/>
                  <a:gd name="T4" fmla="*/ 1 w 185"/>
                  <a:gd name="T5" fmla="*/ 1 h 237"/>
                  <a:gd name="T6" fmla="*/ 51 w 185"/>
                  <a:gd name="T7" fmla="*/ 33 h 237"/>
                  <a:gd name="T8" fmla="*/ 68 w 185"/>
                  <a:gd name="T9" fmla="*/ 46 h 237"/>
                  <a:gd name="T10" fmla="*/ 67 w 185"/>
                  <a:gd name="T11" fmla="*/ 44 h 237"/>
                  <a:gd name="T12" fmla="*/ 60 w 185"/>
                  <a:gd name="T13" fmla="*/ 34 h 237"/>
                  <a:gd name="T14" fmla="*/ 46 w 185"/>
                  <a:gd name="T15" fmla="*/ 15 h 237"/>
                  <a:gd name="T16" fmla="*/ 47 w 185"/>
                  <a:gd name="T17" fmla="*/ 15 h 237"/>
                  <a:gd name="T18" fmla="*/ 62 w 185"/>
                  <a:gd name="T19" fmla="*/ 33 h 237"/>
                  <a:gd name="T20" fmla="*/ 68 w 185"/>
                  <a:gd name="T21" fmla="*/ 42 h 237"/>
                  <a:gd name="T22" fmla="*/ 71 w 185"/>
                  <a:gd name="T23" fmla="*/ 47 h 237"/>
                  <a:gd name="T24" fmla="*/ 72 w 185"/>
                  <a:gd name="T25" fmla="*/ 49 h 237"/>
                  <a:gd name="T26" fmla="*/ 97 w 185"/>
                  <a:gd name="T27" fmla="*/ 70 h 237"/>
                  <a:gd name="T28" fmla="*/ 111 w 185"/>
                  <a:gd name="T29" fmla="*/ 84 h 237"/>
                  <a:gd name="T30" fmla="*/ 103 w 185"/>
                  <a:gd name="T31" fmla="*/ 60 h 237"/>
                  <a:gd name="T32" fmla="*/ 104 w 185"/>
                  <a:gd name="T33" fmla="*/ 60 h 237"/>
                  <a:gd name="T34" fmla="*/ 112 w 185"/>
                  <a:gd name="T35" fmla="*/ 85 h 237"/>
                  <a:gd name="T36" fmla="*/ 127 w 185"/>
                  <a:gd name="T37" fmla="*/ 103 h 237"/>
                  <a:gd name="T38" fmla="*/ 126 w 185"/>
                  <a:gd name="T39" fmla="*/ 101 h 237"/>
                  <a:gd name="T40" fmla="*/ 124 w 185"/>
                  <a:gd name="T41" fmla="*/ 92 h 237"/>
                  <a:gd name="T42" fmla="*/ 119 w 185"/>
                  <a:gd name="T43" fmla="*/ 74 h 237"/>
                  <a:gd name="T44" fmla="*/ 101 w 185"/>
                  <a:gd name="T45" fmla="*/ 41 h 237"/>
                  <a:gd name="T46" fmla="*/ 101 w 185"/>
                  <a:gd name="T47" fmla="*/ 40 h 237"/>
                  <a:gd name="T48" fmla="*/ 127 w 185"/>
                  <a:gd name="T49" fmla="*/ 93 h 237"/>
                  <a:gd name="T50" fmla="*/ 129 w 185"/>
                  <a:gd name="T51" fmla="*/ 102 h 237"/>
                  <a:gd name="T52" fmla="*/ 130 w 185"/>
                  <a:gd name="T53" fmla="*/ 106 h 237"/>
                  <a:gd name="T54" fmla="*/ 135 w 185"/>
                  <a:gd name="T55" fmla="*/ 115 h 237"/>
                  <a:gd name="T56" fmla="*/ 164 w 185"/>
                  <a:gd name="T57" fmla="*/ 170 h 237"/>
                  <a:gd name="T58" fmla="*/ 185 w 185"/>
                  <a:gd name="T59" fmla="*/ 236 h 237"/>
                  <a:gd name="T60" fmla="*/ 184 w 185"/>
                  <a:gd name="T61" fmla="*/ 236 h 237"/>
                  <a:gd name="T62" fmla="*/ 136 w 185"/>
                  <a:gd name="T63" fmla="*/ 123 h 237"/>
                  <a:gd name="T64" fmla="*/ 121 w 185"/>
                  <a:gd name="T65" fmla="*/ 102 h 237"/>
                  <a:gd name="T66" fmla="*/ 88 w 185"/>
                  <a:gd name="T67" fmla="*/ 96 h 237"/>
                  <a:gd name="T68" fmla="*/ 56 w 185"/>
                  <a:gd name="T69" fmla="*/ 80 h 237"/>
                  <a:gd name="T70" fmla="*/ 39 w 185"/>
                  <a:gd name="T71" fmla="*/ 68 h 237"/>
                  <a:gd name="T72" fmla="*/ 40 w 185"/>
                  <a:gd name="T73" fmla="*/ 67 h 237"/>
                  <a:gd name="T74" fmla="*/ 70 w 185"/>
                  <a:gd name="T75" fmla="*/ 86 h 237"/>
                  <a:gd name="T76" fmla="*/ 103 w 185"/>
                  <a:gd name="T77" fmla="*/ 97 h 237"/>
                  <a:gd name="T78" fmla="*/ 118 w 185"/>
                  <a:gd name="T79" fmla="*/ 99 h 237"/>
                  <a:gd name="T80" fmla="*/ 99 w 185"/>
                  <a:gd name="T81" fmla="*/ 78 h 237"/>
                  <a:gd name="T82" fmla="*/ 92 w 185"/>
                  <a:gd name="T83" fmla="*/ 71 h 237"/>
                  <a:gd name="T84" fmla="*/ 67 w 185"/>
                  <a:gd name="T85" fmla="*/ 57 h 237"/>
                  <a:gd name="T86" fmla="*/ 35 w 185"/>
                  <a:gd name="T87" fmla="*/ 41 h 237"/>
                  <a:gd name="T88" fmla="*/ 17 w 185"/>
                  <a:gd name="T89" fmla="*/ 32 h 237"/>
                  <a:gd name="T90" fmla="*/ 17 w 185"/>
                  <a:gd name="T91" fmla="*/ 31 h 237"/>
                  <a:gd name="T92" fmla="*/ 50 w 185"/>
                  <a:gd name="T93" fmla="*/ 46 h 237"/>
                  <a:gd name="T94" fmla="*/ 81 w 185"/>
                  <a:gd name="T95" fmla="*/ 61 h 237"/>
                  <a:gd name="T96" fmla="*/ 82 w 185"/>
                  <a:gd name="T97" fmla="*/ 62 h 237"/>
                  <a:gd name="T98" fmla="*/ 54 w 185"/>
                  <a:gd name="T99" fmla="*/ 40 h 237"/>
                  <a:gd name="T100" fmla="*/ 27 w 185"/>
                  <a:gd name="T101" fmla="*/ 2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5" h="237">
                    <a:moveTo>
                      <a:pt x="27" y="20"/>
                    </a:moveTo>
                    <a:cubicBezTo>
                      <a:pt x="18" y="14"/>
                      <a:pt x="9" y="8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8" y="11"/>
                      <a:pt x="35" y="22"/>
                      <a:pt x="51" y="33"/>
                    </a:cubicBezTo>
                    <a:cubicBezTo>
                      <a:pt x="57" y="37"/>
                      <a:pt x="62" y="42"/>
                      <a:pt x="68" y="46"/>
                    </a:cubicBezTo>
                    <a:cubicBezTo>
                      <a:pt x="67" y="45"/>
                      <a:pt x="67" y="44"/>
                      <a:pt x="67" y="44"/>
                    </a:cubicBezTo>
                    <a:cubicBezTo>
                      <a:pt x="65" y="40"/>
                      <a:pt x="63" y="37"/>
                      <a:pt x="60" y="34"/>
                    </a:cubicBezTo>
                    <a:cubicBezTo>
                      <a:pt x="56" y="27"/>
                      <a:pt x="52" y="21"/>
                      <a:pt x="46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52" y="21"/>
                      <a:pt x="57" y="27"/>
                      <a:pt x="62" y="33"/>
                    </a:cubicBezTo>
                    <a:cubicBezTo>
                      <a:pt x="64" y="36"/>
                      <a:pt x="66" y="39"/>
                      <a:pt x="68" y="42"/>
                    </a:cubicBezTo>
                    <a:cubicBezTo>
                      <a:pt x="69" y="44"/>
                      <a:pt x="70" y="46"/>
                      <a:pt x="71" y="47"/>
                    </a:cubicBezTo>
                    <a:cubicBezTo>
                      <a:pt x="71" y="48"/>
                      <a:pt x="72" y="48"/>
                      <a:pt x="72" y="49"/>
                    </a:cubicBezTo>
                    <a:cubicBezTo>
                      <a:pt x="81" y="56"/>
                      <a:pt x="89" y="63"/>
                      <a:pt x="97" y="70"/>
                    </a:cubicBezTo>
                    <a:cubicBezTo>
                      <a:pt x="102" y="75"/>
                      <a:pt x="107" y="80"/>
                      <a:pt x="111" y="84"/>
                    </a:cubicBezTo>
                    <a:cubicBezTo>
                      <a:pt x="109" y="76"/>
                      <a:pt x="106" y="68"/>
                      <a:pt x="103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7" y="69"/>
                      <a:pt x="110" y="77"/>
                      <a:pt x="112" y="85"/>
                    </a:cubicBezTo>
                    <a:cubicBezTo>
                      <a:pt x="117" y="91"/>
                      <a:pt x="122" y="97"/>
                      <a:pt x="127" y="103"/>
                    </a:cubicBezTo>
                    <a:cubicBezTo>
                      <a:pt x="126" y="101"/>
                      <a:pt x="126" y="101"/>
                      <a:pt x="126" y="101"/>
                    </a:cubicBezTo>
                    <a:cubicBezTo>
                      <a:pt x="126" y="98"/>
                      <a:pt x="125" y="95"/>
                      <a:pt x="124" y="92"/>
                    </a:cubicBezTo>
                    <a:cubicBezTo>
                      <a:pt x="122" y="86"/>
                      <a:pt x="121" y="80"/>
                      <a:pt x="119" y="74"/>
                    </a:cubicBezTo>
                    <a:cubicBezTo>
                      <a:pt x="114" y="62"/>
                      <a:pt x="109" y="50"/>
                      <a:pt x="101" y="41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14" y="56"/>
                      <a:pt x="122" y="74"/>
                      <a:pt x="127" y="93"/>
                    </a:cubicBezTo>
                    <a:cubicBezTo>
                      <a:pt x="127" y="96"/>
                      <a:pt x="128" y="99"/>
                      <a:pt x="129" y="102"/>
                    </a:cubicBezTo>
                    <a:cubicBezTo>
                      <a:pt x="129" y="103"/>
                      <a:pt x="129" y="105"/>
                      <a:pt x="130" y="106"/>
                    </a:cubicBezTo>
                    <a:cubicBezTo>
                      <a:pt x="132" y="109"/>
                      <a:pt x="134" y="112"/>
                      <a:pt x="135" y="115"/>
                    </a:cubicBezTo>
                    <a:cubicBezTo>
                      <a:pt x="147" y="132"/>
                      <a:pt x="156" y="151"/>
                      <a:pt x="164" y="170"/>
                    </a:cubicBezTo>
                    <a:cubicBezTo>
                      <a:pt x="172" y="191"/>
                      <a:pt x="179" y="214"/>
                      <a:pt x="185" y="236"/>
                    </a:cubicBezTo>
                    <a:cubicBezTo>
                      <a:pt x="185" y="236"/>
                      <a:pt x="184" y="237"/>
                      <a:pt x="184" y="236"/>
                    </a:cubicBezTo>
                    <a:cubicBezTo>
                      <a:pt x="171" y="197"/>
                      <a:pt x="158" y="158"/>
                      <a:pt x="136" y="123"/>
                    </a:cubicBezTo>
                    <a:cubicBezTo>
                      <a:pt x="131" y="116"/>
                      <a:pt x="126" y="109"/>
                      <a:pt x="121" y="102"/>
                    </a:cubicBezTo>
                    <a:cubicBezTo>
                      <a:pt x="110" y="101"/>
                      <a:pt x="99" y="99"/>
                      <a:pt x="88" y="96"/>
                    </a:cubicBezTo>
                    <a:cubicBezTo>
                      <a:pt x="77" y="92"/>
                      <a:pt x="66" y="87"/>
                      <a:pt x="56" y="80"/>
                    </a:cubicBezTo>
                    <a:cubicBezTo>
                      <a:pt x="50" y="76"/>
                      <a:pt x="45" y="72"/>
                      <a:pt x="39" y="68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9" y="75"/>
                      <a:pt x="59" y="81"/>
                      <a:pt x="70" y="86"/>
                    </a:cubicBezTo>
                    <a:cubicBezTo>
                      <a:pt x="81" y="90"/>
                      <a:pt x="92" y="94"/>
                      <a:pt x="103" y="97"/>
                    </a:cubicBezTo>
                    <a:cubicBezTo>
                      <a:pt x="108" y="98"/>
                      <a:pt x="113" y="99"/>
                      <a:pt x="118" y="99"/>
                    </a:cubicBezTo>
                    <a:cubicBezTo>
                      <a:pt x="112" y="92"/>
                      <a:pt x="106" y="85"/>
                      <a:pt x="99" y="78"/>
                    </a:cubicBezTo>
                    <a:cubicBezTo>
                      <a:pt x="97" y="75"/>
                      <a:pt x="94" y="73"/>
                      <a:pt x="92" y="71"/>
                    </a:cubicBezTo>
                    <a:cubicBezTo>
                      <a:pt x="84" y="66"/>
                      <a:pt x="76" y="61"/>
                      <a:pt x="67" y="57"/>
                    </a:cubicBezTo>
                    <a:cubicBezTo>
                      <a:pt x="56" y="52"/>
                      <a:pt x="46" y="46"/>
                      <a:pt x="35" y="41"/>
                    </a:cubicBezTo>
                    <a:cubicBezTo>
                      <a:pt x="29" y="38"/>
                      <a:pt x="23" y="35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8" y="36"/>
                      <a:pt x="39" y="41"/>
                      <a:pt x="50" y="46"/>
                    </a:cubicBezTo>
                    <a:cubicBezTo>
                      <a:pt x="60" y="51"/>
                      <a:pt x="71" y="56"/>
                      <a:pt x="81" y="61"/>
                    </a:cubicBezTo>
                    <a:cubicBezTo>
                      <a:pt x="81" y="62"/>
                      <a:pt x="82" y="62"/>
                      <a:pt x="82" y="62"/>
                    </a:cubicBezTo>
                    <a:cubicBezTo>
                      <a:pt x="73" y="54"/>
                      <a:pt x="64" y="47"/>
                      <a:pt x="54" y="40"/>
                    </a:cubicBezTo>
                    <a:cubicBezTo>
                      <a:pt x="45" y="33"/>
                      <a:pt x="37" y="27"/>
                      <a:pt x="27" y="2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90421803-B60E-A89B-4154-1F95A8B93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07" y="1072"/>
                <a:ext cx="76" cy="38"/>
              </a:xfrm>
              <a:custGeom>
                <a:avLst/>
                <a:gdLst>
                  <a:gd name="T0" fmla="*/ 0 w 32"/>
                  <a:gd name="T1" fmla="*/ 0 h 16"/>
                  <a:gd name="T2" fmla="*/ 16 w 32"/>
                  <a:gd name="T3" fmla="*/ 6 h 16"/>
                  <a:gd name="T4" fmla="*/ 32 w 32"/>
                  <a:gd name="T5" fmla="*/ 15 h 16"/>
                  <a:gd name="T6" fmla="*/ 32 w 32"/>
                  <a:gd name="T7" fmla="*/ 16 h 16"/>
                  <a:gd name="T8" fmla="*/ 16 w 32"/>
                  <a:gd name="T9" fmla="*/ 8 h 16"/>
                  <a:gd name="T10" fmla="*/ 0 w 3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cubicBezTo>
                      <a:pt x="6" y="2"/>
                      <a:pt x="11" y="4"/>
                      <a:pt x="16" y="6"/>
                    </a:cubicBezTo>
                    <a:cubicBezTo>
                      <a:pt x="22" y="9"/>
                      <a:pt x="27" y="12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7" y="13"/>
                      <a:pt x="22" y="11"/>
                      <a:pt x="16" y="8"/>
                    </a:cubicBezTo>
                    <a:cubicBezTo>
                      <a:pt x="11" y="5"/>
                      <a:pt x="6" y="2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1D21F906-0501-10D8-CF32-00E29A5B2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3" y="462"/>
                <a:ext cx="445" cy="546"/>
              </a:xfrm>
              <a:custGeom>
                <a:avLst/>
                <a:gdLst>
                  <a:gd name="T0" fmla="*/ 186 w 186"/>
                  <a:gd name="T1" fmla="*/ 0 h 229"/>
                  <a:gd name="T2" fmla="*/ 166 w 186"/>
                  <a:gd name="T3" fmla="*/ 55 h 229"/>
                  <a:gd name="T4" fmla="*/ 168 w 186"/>
                  <a:gd name="T5" fmla="*/ 79 h 229"/>
                  <a:gd name="T6" fmla="*/ 124 w 186"/>
                  <a:gd name="T7" fmla="*/ 116 h 229"/>
                  <a:gd name="T8" fmla="*/ 168 w 186"/>
                  <a:gd name="T9" fmla="*/ 105 h 229"/>
                  <a:gd name="T10" fmla="*/ 166 w 186"/>
                  <a:gd name="T11" fmla="*/ 125 h 229"/>
                  <a:gd name="T12" fmla="*/ 137 w 186"/>
                  <a:gd name="T13" fmla="*/ 131 h 229"/>
                  <a:gd name="T14" fmla="*/ 163 w 186"/>
                  <a:gd name="T15" fmla="*/ 136 h 229"/>
                  <a:gd name="T16" fmla="*/ 19 w 186"/>
                  <a:gd name="T17" fmla="*/ 229 h 229"/>
                  <a:gd name="T18" fmla="*/ 36 w 186"/>
                  <a:gd name="T19" fmla="*/ 92 h 229"/>
                  <a:gd name="T20" fmla="*/ 186 w 186"/>
                  <a:gd name="T2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229">
                    <a:moveTo>
                      <a:pt x="186" y="0"/>
                    </a:moveTo>
                    <a:cubicBezTo>
                      <a:pt x="186" y="0"/>
                      <a:pt x="167" y="21"/>
                      <a:pt x="166" y="55"/>
                    </a:cubicBezTo>
                    <a:cubicBezTo>
                      <a:pt x="166" y="61"/>
                      <a:pt x="167" y="69"/>
                      <a:pt x="168" y="79"/>
                    </a:cubicBezTo>
                    <a:cubicBezTo>
                      <a:pt x="143" y="92"/>
                      <a:pt x="124" y="116"/>
                      <a:pt x="124" y="116"/>
                    </a:cubicBezTo>
                    <a:cubicBezTo>
                      <a:pt x="138" y="108"/>
                      <a:pt x="158" y="104"/>
                      <a:pt x="168" y="105"/>
                    </a:cubicBezTo>
                    <a:cubicBezTo>
                      <a:pt x="168" y="112"/>
                      <a:pt x="167" y="119"/>
                      <a:pt x="166" y="125"/>
                    </a:cubicBezTo>
                    <a:cubicBezTo>
                      <a:pt x="161" y="125"/>
                      <a:pt x="152" y="126"/>
                      <a:pt x="137" y="131"/>
                    </a:cubicBezTo>
                    <a:cubicBezTo>
                      <a:pt x="137" y="131"/>
                      <a:pt x="152" y="131"/>
                      <a:pt x="163" y="136"/>
                    </a:cubicBezTo>
                    <a:cubicBezTo>
                      <a:pt x="151" y="174"/>
                      <a:pt x="116" y="212"/>
                      <a:pt x="19" y="229"/>
                    </a:cubicBezTo>
                    <a:cubicBezTo>
                      <a:pt x="19" y="229"/>
                      <a:pt x="0" y="163"/>
                      <a:pt x="36" y="92"/>
                    </a:cubicBezTo>
                    <a:cubicBezTo>
                      <a:pt x="65" y="35"/>
                      <a:pt x="186" y="0"/>
                      <a:pt x="186" y="0"/>
                    </a:cubicBezTo>
                    <a:close/>
                  </a:path>
                </a:pathLst>
              </a:custGeom>
              <a:solidFill>
                <a:srgbClr val="34C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FD99FFEA-4D22-3B03-6DCD-EB59B1F4E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06" y="524"/>
                <a:ext cx="426" cy="987"/>
              </a:xfrm>
              <a:custGeom>
                <a:avLst/>
                <a:gdLst>
                  <a:gd name="T0" fmla="*/ 3 w 178"/>
                  <a:gd name="T1" fmla="*/ 364 h 414"/>
                  <a:gd name="T2" fmla="*/ 9 w 178"/>
                  <a:gd name="T3" fmla="*/ 316 h 414"/>
                  <a:gd name="T4" fmla="*/ 29 w 178"/>
                  <a:gd name="T5" fmla="*/ 221 h 414"/>
                  <a:gd name="T6" fmla="*/ 43 w 178"/>
                  <a:gd name="T7" fmla="*/ 177 h 414"/>
                  <a:gd name="T8" fmla="*/ 43 w 178"/>
                  <a:gd name="T9" fmla="*/ 169 h 414"/>
                  <a:gd name="T10" fmla="*/ 43 w 178"/>
                  <a:gd name="T11" fmla="*/ 160 h 414"/>
                  <a:gd name="T12" fmla="*/ 43 w 178"/>
                  <a:gd name="T13" fmla="*/ 141 h 414"/>
                  <a:gd name="T14" fmla="*/ 49 w 178"/>
                  <a:gd name="T15" fmla="*/ 105 h 414"/>
                  <a:gd name="T16" fmla="*/ 55 w 178"/>
                  <a:gd name="T17" fmla="*/ 85 h 414"/>
                  <a:gd name="T18" fmla="*/ 56 w 178"/>
                  <a:gd name="T19" fmla="*/ 85 h 414"/>
                  <a:gd name="T20" fmla="*/ 49 w 178"/>
                  <a:gd name="T21" fmla="*/ 121 h 414"/>
                  <a:gd name="T22" fmla="*/ 45 w 178"/>
                  <a:gd name="T23" fmla="*/ 157 h 414"/>
                  <a:gd name="T24" fmla="*/ 45 w 178"/>
                  <a:gd name="T25" fmla="*/ 167 h 414"/>
                  <a:gd name="T26" fmla="*/ 45 w 178"/>
                  <a:gd name="T27" fmla="*/ 172 h 414"/>
                  <a:gd name="T28" fmla="*/ 62 w 178"/>
                  <a:gd name="T29" fmla="*/ 138 h 414"/>
                  <a:gd name="T30" fmla="*/ 95 w 178"/>
                  <a:gd name="T31" fmla="*/ 88 h 414"/>
                  <a:gd name="T32" fmla="*/ 96 w 178"/>
                  <a:gd name="T33" fmla="*/ 83 h 414"/>
                  <a:gd name="T34" fmla="*/ 97 w 178"/>
                  <a:gd name="T35" fmla="*/ 76 h 414"/>
                  <a:gd name="T36" fmla="*/ 100 w 178"/>
                  <a:gd name="T37" fmla="*/ 63 h 414"/>
                  <a:gd name="T38" fmla="*/ 109 w 178"/>
                  <a:gd name="T39" fmla="*/ 37 h 414"/>
                  <a:gd name="T40" fmla="*/ 109 w 178"/>
                  <a:gd name="T41" fmla="*/ 37 h 414"/>
                  <a:gd name="T42" fmla="*/ 103 w 178"/>
                  <a:gd name="T43" fmla="*/ 63 h 414"/>
                  <a:gd name="T44" fmla="*/ 100 w 178"/>
                  <a:gd name="T45" fmla="*/ 76 h 414"/>
                  <a:gd name="T46" fmla="*/ 99 w 178"/>
                  <a:gd name="T47" fmla="*/ 83 h 414"/>
                  <a:gd name="T48" fmla="*/ 99 w 178"/>
                  <a:gd name="T49" fmla="*/ 83 h 414"/>
                  <a:gd name="T50" fmla="*/ 111 w 178"/>
                  <a:gd name="T51" fmla="*/ 69 h 414"/>
                  <a:gd name="T52" fmla="*/ 170 w 178"/>
                  <a:gd name="T53" fmla="*/ 7 h 414"/>
                  <a:gd name="T54" fmla="*/ 178 w 178"/>
                  <a:gd name="T55" fmla="*/ 0 h 414"/>
                  <a:gd name="T56" fmla="*/ 178 w 178"/>
                  <a:gd name="T57" fmla="*/ 0 h 414"/>
                  <a:gd name="T58" fmla="*/ 121 w 178"/>
                  <a:gd name="T59" fmla="*/ 63 h 414"/>
                  <a:gd name="T60" fmla="*/ 108 w 178"/>
                  <a:gd name="T61" fmla="*/ 78 h 414"/>
                  <a:gd name="T62" fmla="*/ 115 w 178"/>
                  <a:gd name="T63" fmla="*/ 74 h 414"/>
                  <a:gd name="T64" fmla="*/ 132 w 178"/>
                  <a:gd name="T65" fmla="*/ 63 h 414"/>
                  <a:gd name="T66" fmla="*/ 150 w 178"/>
                  <a:gd name="T67" fmla="*/ 54 h 414"/>
                  <a:gd name="T68" fmla="*/ 169 w 178"/>
                  <a:gd name="T69" fmla="*/ 45 h 414"/>
                  <a:gd name="T70" fmla="*/ 169 w 178"/>
                  <a:gd name="T71" fmla="*/ 45 h 414"/>
                  <a:gd name="T72" fmla="*/ 151 w 178"/>
                  <a:gd name="T73" fmla="*/ 55 h 414"/>
                  <a:gd name="T74" fmla="*/ 134 w 178"/>
                  <a:gd name="T75" fmla="*/ 66 h 414"/>
                  <a:gd name="T76" fmla="*/ 116 w 178"/>
                  <a:gd name="T77" fmla="*/ 77 h 414"/>
                  <a:gd name="T78" fmla="*/ 102 w 178"/>
                  <a:gd name="T79" fmla="*/ 86 h 414"/>
                  <a:gd name="T80" fmla="*/ 71 w 178"/>
                  <a:gd name="T81" fmla="*/ 131 h 414"/>
                  <a:gd name="T82" fmla="*/ 55 w 178"/>
                  <a:gd name="T83" fmla="*/ 162 h 414"/>
                  <a:gd name="T84" fmla="*/ 58 w 178"/>
                  <a:gd name="T85" fmla="*/ 160 h 414"/>
                  <a:gd name="T86" fmla="*/ 67 w 178"/>
                  <a:gd name="T87" fmla="*/ 156 h 414"/>
                  <a:gd name="T88" fmla="*/ 85 w 178"/>
                  <a:gd name="T89" fmla="*/ 149 h 414"/>
                  <a:gd name="T90" fmla="*/ 117 w 178"/>
                  <a:gd name="T91" fmla="*/ 134 h 414"/>
                  <a:gd name="T92" fmla="*/ 135 w 178"/>
                  <a:gd name="T93" fmla="*/ 125 h 414"/>
                  <a:gd name="T94" fmla="*/ 135 w 178"/>
                  <a:gd name="T95" fmla="*/ 125 h 414"/>
                  <a:gd name="T96" fmla="*/ 71 w 178"/>
                  <a:gd name="T97" fmla="*/ 158 h 414"/>
                  <a:gd name="T98" fmla="*/ 61 w 178"/>
                  <a:gd name="T99" fmla="*/ 162 h 414"/>
                  <a:gd name="T100" fmla="*/ 53 w 178"/>
                  <a:gd name="T101" fmla="*/ 166 h 414"/>
                  <a:gd name="T102" fmla="*/ 37 w 178"/>
                  <a:gd name="T103" fmla="*/ 211 h 414"/>
                  <a:gd name="T104" fmla="*/ 15 w 178"/>
                  <a:gd name="T105" fmla="*/ 305 h 414"/>
                  <a:gd name="T106" fmla="*/ 3 w 178"/>
                  <a:gd name="T107" fmla="*/ 400 h 414"/>
                  <a:gd name="T108" fmla="*/ 2 w 178"/>
                  <a:gd name="T109" fmla="*/ 412 h 414"/>
                  <a:gd name="T110" fmla="*/ 0 w 178"/>
                  <a:gd name="T111" fmla="*/ 412 h 414"/>
                  <a:gd name="T112" fmla="*/ 3 w 178"/>
                  <a:gd name="T113" fmla="*/ 36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8" h="414">
                    <a:moveTo>
                      <a:pt x="3" y="364"/>
                    </a:moveTo>
                    <a:cubicBezTo>
                      <a:pt x="5" y="348"/>
                      <a:pt x="7" y="332"/>
                      <a:pt x="9" y="316"/>
                    </a:cubicBezTo>
                    <a:cubicBezTo>
                      <a:pt x="14" y="284"/>
                      <a:pt x="21" y="252"/>
                      <a:pt x="29" y="221"/>
                    </a:cubicBezTo>
                    <a:cubicBezTo>
                      <a:pt x="33" y="206"/>
                      <a:pt x="37" y="191"/>
                      <a:pt x="43" y="177"/>
                    </a:cubicBezTo>
                    <a:cubicBezTo>
                      <a:pt x="43" y="175"/>
                      <a:pt x="43" y="172"/>
                      <a:pt x="43" y="169"/>
                    </a:cubicBezTo>
                    <a:cubicBezTo>
                      <a:pt x="43" y="166"/>
                      <a:pt x="43" y="163"/>
                      <a:pt x="43" y="160"/>
                    </a:cubicBezTo>
                    <a:cubicBezTo>
                      <a:pt x="43" y="154"/>
                      <a:pt x="43" y="148"/>
                      <a:pt x="43" y="141"/>
                    </a:cubicBezTo>
                    <a:cubicBezTo>
                      <a:pt x="44" y="129"/>
                      <a:pt x="46" y="117"/>
                      <a:pt x="49" y="105"/>
                    </a:cubicBezTo>
                    <a:cubicBezTo>
                      <a:pt x="51" y="98"/>
                      <a:pt x="53" y="91"/>
                      <a:pt x="55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2" y="96"/>
                      <a:pt x="50" y="109"/>
                      <a:pt x="49" y="121"/>
                    </a:cubicBezTo>
                    <a:cubicBezTo>
                      <a:pt x="47" y="133"/>
                      <a:pt x="46" y="145"/>
                      <a:pt x="45" y="157"/>
                    </a:cubicBezTo>
                    <a:cubicBezTo>
                      <a:pt x="45" y="161"/>
                      <a:pt x="45" y="164"/>
                      <a:pt x="45" y="167"/>
                    </a:cubicBezTo>
                    <a:cubicBezTo>
                      <a:pt x="45" y="169"/>
                      <a:pt x="45" y="170"/>
                      <a:pt x="45" y="172"/>
                    </a:cubicBezTo>
                    <a:cubicBezTo>
                      <a:pt x="50" y="160"/>
                      <a:pt x="55" y="149"/>
                      <a:pt x="62" y="138"/>
                    </a:cubicBezTo>
                    <a:cubicBezTo>
                      <a:pt x="71" y="120"/>
                      <a:pt x="83" y="104"/>
                      <a:pt x="95" y="88"/>
                    </a:cubicBezTo>
                    <a:cubicBezTo>
                      <a:pt x="95" y="86"/>
                      <a:pt x="95" y="84"/>
                      <a:pt x="96" y="83"/>
                    </a:cubicBezTo>
                    <a:cubicBezTo>
                      <a:pt x="96" y="81"/>
                      <a:pt x="97" y="78"/>
                      <a:pt x="97" y="76"/>
                    </a:cubicBezTo>
                    <a:cubicBezTo>
                      <a:pt x="98" y="72"/>
                      <a:pt x="99" y="67"/>
                      <a:pt x="100" y="63"/>
                    </a:cubicBezTo>
                    <a:cubicBezTo>
                      <a:pt x="103" y="54"/>
                      <a:pt x="106" y="46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7" y="46"/>
                      <a:pt x="105" y="55"/>
                      <a:pt x="103" y="63"/>
                    </a:cubicBezTo>
                    <a:cubicBezTo>
                      <a:pt x="102" y="68"/>
                      <a:pt x="101" y="72"/>
                      <a:pt x="100" y="76"/>
                    </a:cubicBezTo>
                    <a:cubicBezTo>
                      <a:pt x="100" y="79"/>
                      <a:pt x="99" y="81"/>
                      <a:pt x="99" y="83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2" y="78"/>
                      <a:pt x="106" y="74"/>
                      <a:pt x="111" y="69"/>
                    </a:cubicBezTo>
                    <a:cubicBezTo>
                      <a:pt x="129" y="47"/>
                      <a:pt x="149" y="27"/>
                      <a:pt x="170" y="7"/>
                    </a:cubicBezTo>
                    <a:cubicBezTo>
                      <a:pt x="172" y="5"/>
                      <a:pt x="175" y="2"/>
                      <a:pt x="178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58" y="21"/>
                      <a:pt x="139" y="41"/>
                      <a:pt x="121" y="63"/>
                    </a:cubicBezTo>
                    <a:cubicBezTo>
                      <a:pt x="116" y="68"/>
                      <a:pt x="112" y="73"/>
                      <a:pt x="108" y="78"/>
                    </a:cubicBezTo>
                    <a:cubicBezTo>
                      <a:pt x="110" y="77"/>
                      <a:pt x="112" y="75"/>
                      <a:pt x="115" y="74"/>
                    </a:cubicBezTo>
                    <a:cubicBezTo>
                      <a:pt x="120" y="70"/>
                      <a:pt x="126" y="67"/>
                      <a:pt x="132" y="63"/>
                    </a:cubicBezTo>
                    <a:cubicBezTo>
                      <a:pt x="138" y="60"/>
                      <a:pt x="144" y="57"/>
                      <a:pt x="150" y="54"/>
                    </a:cubicBezTo>
                    <a:cubicBezTo>
                      <a:pt x="156" y="51"/>
                      <a:pt x="163" y="48"/>
                      <a:pt x="169" y="45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163" y="48"/>
                      <a:pt x="157" y="52"/>
                      <a:pt x="151" y="55"/>
                    </a:cubicBezTo>
                    <a:cubicBezTo>
                      <a:pt x="145" y="58"/>
                      <a:pt x="139" y="62"/>
                      <a:pt x="134" y="66"/>
                    </a:cubicBezTo>
                    <a:cubicBezTo>
                      <a:pt x="128" y="69"/>
                      <a:pt x="122" y="73"/>
                      <a:pt x="116" y="77"/>
                    </a:cubicBezTo>
                    <a:cubicBezTo>
                      <a:pt x="112" y="80"/>
                      <a:pt x="107" y="83"/>
                      <a:pt x="102" y="86"/>
                    </a:cubicBezTo>
                    <a:cubicBezTo>
                      <a:pt x="91" y="100"/>
                      <a:pt x="80" y="115"/>
                      <a:pt x="71" y="131"/>
                    </a:cubicBezTo>
                    <a:cubicBezTo>
                      <a:pt x="65" y="141"/>
                      <a:pt x="60" y="151"/>
                      <a:pt x="55" y="162"/>
                    </a:cubicBezTo>
                    <a:cubicBezTo>
                      <a:pt x="56" y="161"/>
                      <a:pt x="57" y="161"/>
                      <a:pt x="58" y="160"/>
                    </a:cubicBezTo>
                    <a:cubicBezTo>
                      <a:pt x="61" y="159"/>
                      <a:pt x="64" y="157"/>
                      <a:pt x="67" y="156"/>
                    </a:cubicBezTo>
                    <a:cubicBezTo>
                      <a:pt x="73" y="154"/>
                      <a:pt x="79" y="151"/>
                      <a:pt x="85" y="149"/>
                    </a:cubicBezTo>
                    <a:cubicBezTo>
                      <a:pt x="95" y="144"/>
                      <a:pt x="106" y="139"/>
                      <a:pt x="117" y="134"/>
                    </a:cubicBezTo>
                    <a:cubicBezTo>
                      <a:pt x="123" y="131"/>
                      <a:pt x="129" y="128"/>
                      <a:pt x="135" y="125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15" y="139"/>
                      <a:pt x="93" y="148"/>
                      <a:pt x="71" y="158"/>
                    </a:cubicBezTo>
                    <a:cubicBezTo>
                      <a:pt x="61" y="162"/>
                      <a:pt x="61" y="162"/>
                      <a:pt x="61" y="162"/>
                    </a:cubicBezTo>
                    <a:cubicBezTo>
                      <a:pt x="58" y="164"/>
                      <a:pt x="56" y="165"/>
                      <a:pt x="53" y="166"/>
                    </a:cubicBezTo>
                    <a:cubicBezTo>
                      <a:pt x="47" y="180"/>
                      <a:pt x="41" y="195"/>
                      <a:pt x="37" y="211"/>
                    </a:cubicBezTo>
                    <a:cubicBezTo>
                      <a:pt x="28" y="242"/>
                      <a:pt x="21" y="273"/>
                      <a:pt x="15" y="305"/>
                    </a:cubicBezTo>
                    <a:cubicBezTo>
                      <a:pt x="10" y="336"/>
                      <a:pt x="6" y="368"/>
                      <a:pt x="3" y="400"/>
                    </a:cubicBezTo>
                    <a:cubicBezTo>
                      <a:pt x="3" y="404"/>
                      <a:pt x="3" y="408"/>
                      <a:pt x="2" y="412"/>
                    </a:cubicBezTo>
                    <a:cubicBezTo>
                      <a:pt x="2" y="414"/>
                      <a:pt x="0" y="414"/>
                      <a:pt x="0" y="412"/>
                    </a:cubicBezTo>
                    <a:cubicBezTo>
                      <a:pt x="0" y="396"/>
                      <a:pt x="1" y="380"/>
                      <a:pt x="3" y="36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93AE8712-CB21-A1CE-4257-72EB2CA48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65" y="681"/>
                <a:ext cx="27" cy="141"/>
              </a:xfrm>
              <a:custGeom>
                <a:avLst/>
                <a:gdLst>
                  <a:gd name="T0" fmla="*/ 3 w 11"/>
                  <a:gd name="T1" fmla="*/ 30 h 59"/>
                  <a:gd name="T2" fmla="*/ 10 w 11"/>
                  <a:gd name="T3" fmla="*/ 0 h 59"/>
                  <a:gd name="T4" fmla="*/ 11 w 11"/>
                  <a:gd name="T5" fmla="*/ 0 h 59"/>
                  <a:gd name="T6" fmla="*/ 5 w 11"/>
                  <a:gd name="T7" fmla="*/ 29 h 59"/>
                  <a:gd name="T8" fmla="*/ 0 w 11"/>
                  <a:gd name="T9" fmla="*/ 59 h 59"/>
                  <a:gd name="T10" fmla="*/ 0 w 11"/>
                  <a:gd name="T11" fmla="*/ 59 h 59"/>
                  <a:gd name="T12" fmla="*/ 3 w 11"/>
                  <a:gd name="T13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9">
                    <a:moveTo>
                      <a:pt x="3" y="30"/>
                    </a:moveTo>
                    <a:cubicBezTo>
                      <a:pt x="5" y="20"/>
                      <a:pt x="8" y="1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10"/>
                      <a:pt x="6" y="20"/>
                      <a:pt x="5" y="29"/>
                    </a:cubicBezTo>
                    <a:cubicBezTo>
                      <a:pt x="3" y="39"/>
                      <a:pt x="1" y="4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9"/>
                      <a:pt x="1" y="39"/>
                      <a:pt x="3" y="3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93517A2-3042-25B1-A45F-1D6C66CC3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360" y="762"/>
                <a:ext cx="106" cy="58"/>
              </a:xfrm>
              <a:custGeom>
                <a:avLst/>
                <a:gdLst>
                  <a:gd name="T0" fmla="*/ 1 w 44"/>
                  <a:gd name="T1" fmla="*/ 22 h 24"/>
                  <a:gd name="T2" fmla="*/ 22 w 44"/>
                  <a:gd name="T3" fmla="*/ 10 h 24"/>
                  <a:gd name="T4" fmla="*/ 33 w 44"/>
                  <a:gd name="T5" fmla="*/ 5 h 24"/>
                  <a:gd name="T6" fmla="*/ 44 w 44"/>
                  <a:gd name="T7" fmla="*/ 0 h 24"/>
                  <a:gd name="T8" fmla="*/ 44 w 44"/>
                  <a:gd name="T9" fmla="*/ 0 h 24"/>
                  <a:gd name="T10" fmla="*/ 34 w 44"/>
                  <a:gd name="T11" fmla="*/ 6 h 24"/>
                  <a:gd name="T12" fmla="*/ 23 w 44"/>
                  <a:gd name="T13" fmla="*/ 12 h 24"/>
                  <a:gd name="T14" fmla="*/ 2 w 44"/>
                  <a:gd name="T15" fmla="*/ 23 h 24"/>
                  <a:gd name="T16" fmla="*/ 1 w 4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4">
                    <a:moveTo>
                      <a:pt x="1" y="22"/>
                    </a:moveTo>
                    <a:cubicBezTo>
                      <a:pt x="8" y="18"/>
                      <a:pt x="15" y="14"/>
                      <a:pt x="22" y="10"/>
                    </a:cubicBezTo>
                    <a:cubicBezTo>
                      <a:pt x="26" y="9"/>
                      <a:pt x="29" y="7"/>
                      <a:pt x="33" y="5"/>
                    </a:cubicBezTo>
                    <a:cubicBezTo>
                      <a:pt x="37" y="3"/>
                      <a:pt x="40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1" y="2"/>
                      <a:pt x="37" y="4"/>
                      <a:pt x="34" y="6"/>
                    </a:cubicBezTo>
                    <a:cubicBezTo>
                      <a:pt x="30" y="8"/>
                      <a:pt x="27" y="10"/>
                      <a:pt x="23" y="12"/>
                    </a:cubicBezTo>
                    <a:cubicBezTo>
                      <a:pt x="16" y="16"/>
                      <a:pt x="9" y="20"/>
                      <a:pt x="2" y="23"/>
                    </a:cubicBezTo>
                    <a:cubicBezTo>
                      <a:pt x="1" y="24"/>
                      <a:pt x="0" y="23"/>
                      <a:pt x="1" y="2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34445BEE-0AA5-8BFD-5ED2-530E5CA23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38" y="584"/>
                <a:ext cx="301" cy="400"/>
              </a:xfrm>
              <a:custGeom>
                <a:avLst/>
                <a:gdLst>
                  <a:gd name="T0" fmla="*/ 0 w 126"/>
                  <a:gd name="T1" fmla="*/ 0 h 168"/>
                  <a:gd name="T2" fmla="*/ 37 w 126"/>
                  <a:gd name="T3" fmla="*/ 112 h 168"/>
                  <a:gd name="T4" fmla="*/ 126 w 126"/>
                  <a:gd name="T5" fmla="*/ 168 h 168"/>
                  <a:gd name="T6" fmla="*/ 56 w 126"/>
                  <a:gd name="T7" fmla="*/ 91 h 168"/>
                  <a:gd name="T8" fmla="*/ 0 w 126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68">
                    <a:moveTo>
                      <a:pt x="0" y="0"/>
                    </a:moveTo>
                    <a:cubicBezTo>
                      <a:pt x="1" y="6"/>
                      <a:pt x="10" y="73"/>
                      <a:pt x="37" y="112"/>
                    </a:cubicBezTo>
                    <a:cubicBezTo>
                      <a:pt x="65" y="154"/>
                      <a:pt x="126" y="168"/>
                      <a:pt x="126" y="168"/>
                    </a:cubicBezTo>
                    <a:cubicBezTo>
                      <a:pt x="119" y="130"/>
                      <a:pt x="88" y="112"/>
                      <a:pt x="56" y="91"/>
                    </a:cubicBezTo>
                    <a:cubicBezTo>
                      <a:pt x="14" y="64"/>
                      <a:pt x="1" y="6"/>
                      <a:pt x="0" y="0"/>
                    </a:cubicBezTo>
                  </a:path>
                </a:pathLst>
              </a:custGeom>
              <a:solidFill>
                <a:srgbClr val="E9E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D27E18CB-FD51-5D06-7172-4859695FB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73" y="731"/>
                <a:ext cx="55" cy="91"/>
              </a:xfrm>
              <a:custGeom>
                <a:avLst/>
                <a:gdLst>
                  <a:gd name="T0" fmla="*/ 1 w 23"/>
                  <a:gd name="T1" fmla="*/ 0 h 38"/>
                  <a:gd name="T2" fmla="*/ 23 w 23"/>
                  <a:gd name="T3" fmla="*/ 37 h 38"/>
                  <a:gd name="T4" fmla="*/ 23 w 23"/>
                  <a:gd name="T5" fmla="*/ 38 h 38"/>
                  <a:gd name="T6" fmla="*/ 0 w 23"/>
                  <a:gd name="T7" fmla="*/ 1 h 38"/>
                  <a:gd name="T8" fmla="*/ 1 w 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1" y="0"/>
                    </a:moveTo>
                    <a:cubicBezTo>
                      <a:pt x="11" y="11"/>
                      <a:pt x="19" y="23"/>
                      <a:pt x="23" y="37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18" y="24"/>
                      <a:pt x="11" y="1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F7C7E1F0-443A-FD7F-83A9-86E215AA0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38" y="584"/>
                <a:ext cx="323" cy="400"/>
              </a:xfrm>
              <a:custGeom>
                <a:avLst/>
                <a:gdLst>
                  <a:gd name="T0" fmla="*/ 126 w 135"/>
                  <a:gd name="T1" fmla="*/ 168 h 168"/>
                  <a:gd name="T2" fmla="*/ 37 w 135"/>
                  <a:gd name="T3" fmla="*/ 112 h 168"/>
                  <a:gd name="T4" fmla="*/ 0 w 135"/>
                  <a:gd name="T5" fmla="*/ 0 h 168"/>
                  <a:gd name="T6" fmla="*/ 0 w 135"/>
                  <a:gd name="T7" fmla="*/ 0 h 168"/>
                  <a:gd name="T8" fmla="*/ 61 w 135"/>
                  <a:gd name="T9" fmla="*/ 52 h 168"/>
                  <a:gd name="T10" fmla="*/ 126 w 135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68">
                    <a:moveTo>
                      <a:pt x="126" y="168"/>
                    </a:moveTo>
                    <a:cubicBezTo>
                      <a:pt x="126" y="168"/>
                      <a:pt x="65" y="154"/>
                      <a:pt x="37" y="112"/>
                    </a:cubicBezTo>
                    <a:cubicBezTo>
                      <a:pt x="10" y="73"/>
                      <a:pt x="1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0" y="42"/>
                      <a:pt x="61" y="52"/>
                    </a:cubicBezTo>
                    <a:cubicBezTo>
                      <a:pt x="92" y="63"/>
                      <a:pt x="135" y="100"/>
                      <a:pt x="126" y="168"/>
                    </a:cubicBezTo>
                    <a:close/>
                  </a:path>
                </a:pathLst>
              </a:custGeom>
              <a:solidFill>
                <a:srgbClr val="34C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4180C356-C41E-F410-4ED2-4731D804B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12" y="638"/>
                <a:ext cx="340" cy="808"/>
              </a:xfrm>
              <a:custGeom>
                <a:avLst/>
                <a:gdLst>
                  <a:gd name="T0" fmla="*/ 0 w 142"/>
                  <a:gd name="T1" fmla="*/ 0 h 339"/>
                  <a:gd name="T2" fmla="*/ 19 w 142"/>
                  <a:gd name="T3" fmla="*/ 32 h 339"/>
                  <a:gd name="T4" fmla="*/ 44 w 142"/>
                  <a:gd name="T5" fmla="*/ 58 h 339"/>
                  <a:gd name="T6" fmla="*/ 70 w 142"/>
                  <a:gd name="T7" fmla="*/ 77 h 339"/>
                  <a:gd name="T8" fmla="*/ 70 w 142"/>
                  <a:gd name="T9" fmla="*/ 77 h 339"/>
                  <a:gd name="T10" fmla="*/ 65 w 142"/>
                  <a:gd name="T11" fmla="*/ 70 h 339"/>
                  <a:gd name="T12" fmla="*/ 54 w 142"/>
                  <a:gd name="T13" fmla="*/ 57 h 339"/>
                  <a:gd name="T14" fmla="*/ 31 w 142"/>
                  <a:gd name="T15" fmla="*/ 32 h 339"/>
                  <a:gd name="T16" fmla="*/ 21 w 142"/>
                  <a:gd name="T17" fmla="*/ 16 h 339"/>
                  <a:gd name="T18" fmla="*/ 22 w 142"/>
                  <a:gd name="T19" fmla="*/ 16 h 339"/>
                  <a:gd name="T20" fmla="*/ 66 w 142"/>
                  <a:gd name="T21" fmla="*/ 67 h 339"/>
                  <a:gd name="T22" fmla="*/ 72 w 142"/>
                  <a:gd name="T23" fmla="*/ 75 h 339"/>
                  <a:gd name="T24" fmla="*/ 75 w 142"/>
                  <a:gd name="T25" fmla="*/ 81 h 339"/>
                  <a:gd name="T26" fmla="*/ 96 w 142"/>
                  <a:gd name="T27" fmla="*/ 103 h 339"/>
                  <a:gd name="T28" fmla="*/ 94 w 142"/>
                  <a:gd name="T29" fmla="*/ 91 h 339"/>
                  <a:gd name="T30" fmla="*/ 87 w 142"/>
                  <a:gd name="T31" fmla="*/ 75 h 339"/>
                  <a:gd name="T32" fmla="*/ 87 w 142"/>
                  <a:gd name="T33" fmla="*/ 75 h 339"/>
                  <a:gd name="T34" fmla="*/ 95 w 142"/>
                  <a:gd name="T35" fmla="*/ 90 h 339"/>
                  <a:gd name="T36" fmla="*/ 97 w 142"/>
                  <a:gd name="T37" fmla="*/ 104 h 339"/>
                  <a:gd name="T38" fmla="*/ 97 w 142"/>
                  <a:gd name="T39" fmla="*/ 104 h 339"/>
                  <a:gd name="T40" fmla="*/ 105 w 142"/>
                  <a:gd name="T41" fmla="*/ 117 h 339"/>
                  <a:gd name="T42" fmla="*/ 104 w 142"/>
                  <a:gd name="T43" fmla="*/ 113 h 339"/>
                  <a:gd name="T44" fmla="*/ 100 w 142"/>
                  <a:gd name="T45" fmla="*/ 94 h 339"/>
                  <a:gd name="T46" fmla="*/ 86 w 142"/>
                  <a:gd name="T47" fmla="*/ 60 h 339"/>
                  <a:gd name="T48" fmla="*/ 86 w 142"/>
                  <a:gd name="T49" fmla="*/ 60 h 339"/>
                  <a:gd name="T50" fmla="*/ 102 w 142"/>
                  <a:gd name="T51" fmla="*/ 93 h 339"/>
                  <a:gd name="T52" fmla="*/ 107 w 142"/>
                  <a:gd name="T53" fmla="*/ 112 h 339"/>
                  <a:gd name="T54" fmla="*/ 109 w 142"/>
                  <a:gd name="T55" fmla="*/ 121 h 339"/>
                  <a:gd name="T56" fmla="*/ 110 w 142"/>
                  <a:gd name="T57" fmla="*/ 126 h 339"/>
                  <a:gd name="T58" fmla="*/ 124 w 142"/>
                  <a:gd name="T59" fmla="*/ 167 h 339"/>
                  <a:gd name="T60" fmla="*/ 137 w 142"/>
                  <a:gd name="T61" fmla="*/ 245 h 339"/>
                  <a:gd name="T62" fmla="*/ 141 w 142"/>
                  <a:gd name="T63" fmla="*/ 327 h 339"/>
                  <a:gd name="T64" fmla="*/ 141 w 142"/>
                  <a:gd name="T65" fmla="*/ 338 h 339"/>
                  <a:gd name="T66" fmla="*/ 140 w 142"/>
                  <a:gd name="T67" fmla="*/ 338 h 339"/>
                  <a:gd name="T68" fmla="*/ 138 w 142"/>
                  <a:gd name="T69" fmla="*/ 297 h 339"/>
                  <a:gd name="T70" fmla="*/ 134 w 142"/>
                  <a:gd name="T71" fmla="*/ 256 h 339"/>
                  <a:gd name="T72" fmla="*/ 122 w 142"/>
                  <a:gd name="T73" fmla="*/ 177 h 339"/>
                  <a:gd name="T74" fmla="*/ 98 w 142"/>
                  <a:gd name="T75" fmla="*/ 112 h 339"/>
                  <a:gd name="T76" fmla="*/ 76 w 142"/>
                  <a:gd name="T77" fmla="*/ 86 h 339"/>
                  <a:gd name="T78" fmla="*/ 49 w 142"/>
                  <a:gd name="T79" fmla="*/ 64 h 339"/>
                  <a:gd name="T80" fmla="*/ 24 w 142"/>
                  <a:gd name="T81" fmla="*/ 40 h 339"/>
                  <a:gd name="T82" fmla="*/ 4 w 142"/>
                  <a:gd name="T83" fmla="*/ 8 h 339"/>
                  <a:gd name="T84" fmla="*/ 0 w 142"/>
                  <a:gd name="T85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2" h="339">
                    <a:moveTo>
                      <a:pt x="0" y="0"/>
                    </a:moveTo>
                    <a:cubicBezTo>
                      <a:pt x="6" y="11"/>
                      <a:pt x="12" y="22"/>
                      <a:pt x="19" y="32"/>
                    </a:cubicBezTo>
                    <a:cubicBezTo>
                      <a:pt x="26" y="42"/>
                      <a:pt x="35" y="51"/>
                      <a:pt x="44" y="58"/>
                    </a:cubicBezTo>
                    <a:cubicBezTo>
                      <a:pt x="53" y="65"/>
                      <a:pt x="62" y="71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8" y="75"/>
                      <a:pt x="67" y="72"/>
                      <a:pt x="65" y="70"/>
                    </a:cubicBezTo>
                    <a:cubicBezTo>
                      <a:pt x="61" y="66"/>
                      <a:pt x="57" y="61"/>
                      <a:pt x="54" y="57"/>
                    </a:cubicBezTo>
                    <a:cubicBezTo>
                      <a:pt x="46" y="49"/>
                      <a:pt x="38" y="41"/>
                      <a:pt x="31" y="32"/>
                    </a:cubicBezTo>
                    <a:cubicBezTo>
                      <a:pt x="28" y="27"/>
                      <a:pt x="24" y="22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32" y="37"/>
                      <a:pt x="52" y="50"/>
                      <a:pt x="66" y="67"/>
                    </a:cubicBezTo>
                    <a:cubicBezTo>
                      <a:pt x="68" y="70"/>
                      <a:pt x="70" y="73"/>
                      <a:pt x="72" y="75"/>
                    </a:cubicBezTo>
                    <a:cubicBezTo>
                      <a:pt x="73" y="77"/>
                      <a:pt x="74" y="79"/>
                      <a:pt x="75" y="81"/>
                    </a:cubicBezTo>
                    <a:cubicBezTo>
                      <a:pt x="83" y="88"/>
                      <a:pt x="90" y="95"/>
                      <a:pt x="96" y="103"/>
                    </a:cubicBezTo>
                    <a:cubicBezTo>
                      <a:pt x="96" y="99"/>
                      <a:pt x="95" y="95"/>
                      <a:pt x="94" y="91"/>
                    </a:cubicBezTo>
                    <a:cubicBezTo>
                      <a:pt x="92" y="85"/>
                      <a:pt x="90" y="80"/>
                      <a:pt x="87" y="75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80"/>
                      <a:pt x="93" y="85"/>
                      <a:pt x="95" y="90"/>
                    </a:cubicBezTo>
                    <a:cubicBezTo>
                      <a:pt x="96" y="95"/>
                      <a:pt x="97" y="99"/>
                      <a:pt x="97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100" y="108"/>
                      <a:pt x="103" y="112"/>
                      <a:pt x="105" y="117"/>
                    </a:cubicBezTo>
                    <a:cubicBezTo>
                      <a:pt x="105" y="115"/>
                      <a:pt x="105" y="114"/>
                      <a:pt x="104" y="113"/>
                    </a:cubicBezTo>
                    <a:cubicBezTo>
                      <a:pt x="103" y="107"/>
                      <a:pt x="102" y="100"/>
                      <a:pt x="100" y="94"/>
                    </a:cubicBezTo>
                    <a:cubicBezTo>
                      <a:pt x="97" y="82"/>
                      <a:pt x="93" y="70"/>
                      <a:pt x="86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93" y="70"/>
                      <a:pt x="98" y="81"/>
                      <a:pt x="102" y="93"/>
                    </a:cubicBezTo>
                    <a:cubicBezTo>
                      <a:pt x="104" y="99"/>
                      <a:pt x="106" y="106"/>
                      <a:pt x="107" y="112"/>
                    </a:cubicBezTo>
                    <a:cubicBezTo>
                      <a:pt x="108" y="115"/>
                      <a:pt x="108" y="118"/>
                      <a:pt x="109" y="121"/>
                    </a:cubicBezTo>
                    <a:cubicBezTo>
                      <a:pt x="109" y="122"/>
                      <a:pt x="110" y="124"/>
                      <a:pt x="110" y="126"/>
                    </a:cubicBezTo>
                    <a:cubicBezTo>
                      <a:pt x="116" y="139"/>
                      <a:pt x="121" y="153"/>
                      <a:pt x="124" y="167"/>
                    </a:cubicBezTo>
                    <a:cubicBezTo>
                      <a:pt x="130" y="193"/>
                      <a:pt x="134" y="219"/>
                      <a:pt x="137" y="245"/>
                    </a:cubicBezTo>
                    <a:cubicBezTo>
                      <a:pt x="140" y="272"/>
                      <a:pt x="142" y="300"/>
                      <a:pt x="141" y="327"/>
                    </a:cubicBezTo>
                    <a:cubicBezTo>
                      <a:pt x="141" y="331"/>
                      <a:pt x="141" y="334"/>
                      <a:pt x="141" y="338"/>
                    </a:cubicBezTo>
                    <a:cubicBezTo>
                      <a:pt x="141" y="339"/>
                      <a:pt x="140" y="339"/>
                      <a:pt x="140" y="338"/>
                    </a:cubicBezTo>
                    <a:cubicBezTo>
                      <a:pt x="139" y="324"/>
                      <a:pt x="139" y="311"/>
                      <a:pt x="138" y="297"/>
                    </a:cubicBezTo>
                    <a:cubicBezTo>
                      <a:pt x="137" y="283"/>
                      <a:pt x="136" y="270"/>
                      <a:pt x="134" y="256"/>
                    </a:cubicBezTo>
                    <a:cubicBezTo>
                      <a:pt x="131" y="229"/>
                      <a:pt x="127" y="203"/>
                      <a:pt x="122" y="177"/>
                    </a:cubicBezTo>
                    <a:cubicBezTo>
                      <a:pt x="117" y="154"/>
                      <a:pt x="110" y="132"/>
                      <a:pt x="98" y="112"/>
                    </a:cubicBezTo>
                    <a:cubicBezTo>
                      <a:pt x="92" y="102"/>
                      <a:pt x="84" y="93"/>
                      <a:pt x="76" y="86"/>
                    </a:cubicBezTo>
                    <a:cubicBezTo>
                      <a:pt x="67" y="78"/>
                      <a:pt x="58" y="71"/>
                      <a:pt x="49" y="64"/>
                    </a:cubicBezTo>
                    <a:cubicBezTo>
                      <a:pt x="40" y="57"/>
                      <a:pt x="31" y="49"/>
                      <a:pt x="24" y="40"/>
                    </a:cubicBezTo>
                    <a:cubicBezTo>
                      <a:pt x="16" y="30"/>
                      <a:pt x="10" y="19"/>
                      <a:pt x="4" y="8"/>
                    </a:cubicBezTo>
                    <a:cubicBezTo>
                      <a:pt x="3" y="6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7C8D8D81-19EC-FD85-A7B4-DDC2109A8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8" y="660"/>
                <a:ext cx="34" cy="57"/>
              </a:xfrm>
              <a:custGeom>
                <a:avLst/>
                <a:gdLst>
                  <a:gd name="T0" fmla="*/ 1 w 14"/>
                  <a:gd name="T1" fmla="*/ 0 h 24"/>
                  <a:gd name="T2" fmla="*/ 14 w 14"/>
                  <a:gd name="T3" fmla="*/ 24 h 24"/>
                  <a:gd name="T4" fmla="*/ 14 w 14"/>
                  <a:gd name="T5" fmla="*/ 24 h 24"/>
                  <a:gd name="T6" fmla="*/ 0 w 14"/>
                  <a:gd name="T7" fmla="*/ 0 h 24"/>
                  <a:gd name="T8" fmla="*/ 1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" y="0"/>
                    </a:moveTo>
                    <a:cubicBezTo>
                      <a:pt x="5" y="8"/>
                      <a:pt x="9" y="16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9" y="16"/>
                      <a:pt x="4" y="8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223EC0FF-B2FF-C139-B349-EBFAF7C2D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96" y="920"/>
                <a:ext cx="402" cy="305"/>
              </a:xfrm>
              <a:custGeom>
                <a:avLst/>
                <a:gdLst>
                  <a:gd name="T0" fmla="*/ 167 w 168"/>
                  <a:gd name="T1" fmla="*/ 0 h 128"/>
                  <a:gd name="T2" fmla="*/ 115 w 168"/>
                  <a:gd name="T3" fmla="*/ 113 h 128"/>
                  <a:gd name="T4" fmla="*/ 40 w 168"/>
                  <a:gd name="T5" fmla="*/ 124 h 128"/>
                  <a:gd name="T6" fmla="*/ 0 w 168"/>
                  <a:gd name="T7" fmla="*/ 125 h 128"/>
                  <a:gd name="T8" fmla="*/ 0 w 168"/>
                  <a:gd name="T9" fmla="*/ 125 h 128"/>
                  <a:gd name="T10" fmla="*/ 67 w 168"/>
                  <a:gd name="T11" fmla="*/ 77 h 128"/>
                  <a:gd name="T12" fmla="*/ 167 w 16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128">
                    <a:moveTo>
                      <a:pt x="167" y="0"/>
                    </a:moveTo>
                    <a:cubicBezTo>
                      <a:pt x="167" y="0"/>
                      <a:pt x="168" y="87"/>
                      <a:pt x="115" y="113"/>
                    </a:cubicBezTo>
                    <a:cubicBezTo>
                      <a:pt x="84" y="128"/>
                      <a:pt x="61" y="126"/>
                      <a:pt x="40" y="124"/>
                    </a:cubicBezTo>
                    <a:cubicBezTo>
                      <a:pt x="26" y="123"/>
                      <a:pt x="14" y="122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" y="123"/>
                      <a:pt x="27" y="87"/>
                      <a:pt x="67" y="77"/>
                    </a:cubicBezTo>
                    <a:cubicBezTo>
                      <a:pt x="108" y="66"/>
                      <a:pt x="154" y="37"/>
                      <a:pt x="167" y="0"/>
                    </a:cubicBezTo>
                  </a:path>
                </a:pathLst>
              </a:custGeom>
              <a:solidFill>
                <a:srgbClr val="34C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4423F011-1479-7206-815E-1F970E088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96" y="920"/>
                <a:ext cx="399" cy="300"/>
              </a:xfrm>
              <a:custGeom>
                <a:avLst/>
                <a:gdLst>
                  <a:gd name="T0" fmla="*/ 167 w 167"/>
                  <a:gd name="T1" fmla="*/ 0 h 126"/>
                  <a:gd name="T2" fmla="*/ 167 w 167"/>
                  <a:gd name="T3" fmla="*/ 0 h 126"/>
                  <a:gd name="T4" fmla="*/ 59 w 167"/>
                  <a:gd name="T5" fmla="*/ 108 h 126"/>
                  <a:gd name="T6" fmla="*/ 0 w 167"/>
                  <a:gd name="T7" fmla="*/ 125 h 126"/>
                  <a:gd name="T8" fmla="*/ 0 w 167"/>
                  <a:gd name="T9" fmla="*/ 125 h 126"/>
                  <a:gd name="T10" fmla="*/ 0 w 167"/>
                  <a:gd name="T11" fmla="*/ 125 h 126"/>
                  <a:gd name="T12" fmla="*/ 19 w 167"/>
                  <a:gd name="T13" fmla="*/ 123 h 126"/>
                  <a:gd name="T14" fmla="*/ 40 w 167"/>
                  <a:gd name="T15" fmla="*/ 124 h 126"/>
                  <a:gd name="T16" fmla="*/ 61 w 167"/>
                  <a:gd name="T17" fmla="*/ 126 h 126"/>
                  <a:gd name="T18" fmla="*/ 115 w 167"/>
                  <a:gd name="T19" fmla="*/ 113 h 126"/>
                  <a:gd name="T20" fmla="*/ 167 w 167"/>
                  <a:gd name="T21" fmla="*/ 0 h 126"/>
                  <a:gd name="T22" fmla="*/ 167 w 167"/>
                  <a:gd name="T2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26">
                    <a:moveTo>
                      <a:pt x="167" y="0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155" y="82"/>
                      <a:pt x="92" y="104"/>
                      <a:pt x="59" y="108"/>
                    </a:cubicBezTo>
                    <a:cubicBezTo>
                      <a:pt x="27" y="112"/>
                      <a:pt x="1" y="124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6" y="124"/>
                      <a:pt x="13" y="123"/>
                      <a:pt x="19" y="123"/>
                    </a:cubicBezTo>
                    <a:cubicBezTo>
                      <a:pt x="26" y="123"/>
                      <a:pt x="33" y="124"/>
                      <a:pt x="40" y="124"/>
                    </a:cubicBezTo>
                    <a:cubicBezTo>
                      <a:pt x="47" y="125"/>
                      <a:pt x="54" y="126"/>
                      <a:pt x="61" y="126"/>
                    </a:cubicBezTo>
                    <a:cubicBezTo>
                      <a:pt x="77" y="126"/>
                      <a:pt x="94" y="123"/>
                      <a:pt x="115" y="113"/>
                    </a:cubicBezTo>
                    <a:cubicBezTo>
                      <a:pt x="166" y="88"/>
                      <a:pt x="167" y="6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34C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6E8B4B71-BBB7-7490-0130-49F5C0E5B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01" y="1048"/>
                <a:ext cx="449" cy="415"/>
              </a:xfrm>
              <a:custGeom>
                <a:avLst/>
                <a:gdLst>
                  <a:gd name="T0" fmla="*/ 40 w 188"/>
                  <a:gd name="T1" fmla="*/ 73 h 174"/>
                  <a:gd name="T2" fmla="*/ 61 w 188"/>
                  <a:gd name="T3" fmla="*/ 59 h 174"/>
                  <a:gd name="T4" fmla="*/ 65 w 188"/>
                  <a:gd name="T5" fmla="*/ 57 h 174"/>
                  <a:gd name="T6" fmla="*/ 66 w 188"/>
                  <a:gd name="T7" fmla="*/ 55 h 174"/>
                  <a:gd name="T8" fmla="*/ 71 w 188"/>
                  <a:gd name="T9" fmla="*/ 51 h 174"/>
                  <a:gd name="T10" fmla="*/ 82 w 188"/>
                  <a:gd name="T11" fmla="*/ 43 h 174"/>
                  <a:gd name="T12" fmla="*/ 109 w 188"/>
                  <a:gd name="T13" fmla="*/ 30 h 174"/>
                  <a:gd name="T14" fmla="*/ 109 w 188"/>
                  <a:gd name="T15" fmla="*/ 30 h 174"/>
                  <a:gd name="T16" fmla="*/ 96 w 188"/>
                  <a:gd name="T17" fmla="*/ 37 h 174"/>
                  <a:gd name="T18" fmla="*/ 84 w 188"/>
                  <a:gd name="T19" fmla="*/ 45 h 174"/>
                  <a:gd name="T20" fmla="*/ 73 w 188"/>
                  <a:gd name="T21" fmla="*/ 52 h 174"/>
                  <a:gd name="T22" fmla="*/ 71 w 188"/>
                  <a:gd name="T23" fmla="*/ 55 h 174"/>
                  <a:gd name="T24" fmla="*/ 88 w 188"/>
                  <a:gd name="T25" fmla="*/ 50 h 174"/>
                  <a:gd name="T26" fmla="*/ 117 w 188"/>
                  <a:gd name="T27" fmla="*/ 45 h 174"/>
                  <a:gd name="T28" fmla="*/ 131 w 188"/>
                  <a:gd name="T29" fmla="*/ 41 h 174"/>
                  <a:gd name="T30" fmla="*/ 144 w 188"/>
                  <a:gd name="T31" fmla="*/ 30 h 174"/>
                  <a:gd name="T32" fmla="*/ 157 w 188"/>
                  <a:gd name="T33" fmla="*/ 16 h 174"/>
                  <a:gd name="T34" fmla="*/ 157 w 188"/>
                  <a:gd name="T35" fmla="*/ 16 h 174"/>
                  <a:gd name="T36" fmla="*/ 136 w 188"/>
                  <a:gd name="T37" fmla="*/ 39 h 174"/>
                  <a:gd name="T38" fmla="*/ 143 w 188"/>
                  <a:gd name="T39" fmla="*/ 37 h 174"/>
                  <a:gd name="T40" fmla="*/ 187 w 188"/>
                  <a:gd name="T41" fmla="*/ 0 h 174"/>
                  <a:gd name="T42" fmla="*/ 188 w 188"/>
                  <a:gd name="T43" fmla="*/ 0 h 174"/>
                  <a:gd name="T44" fmla="*/ 152 w 188"/>
                  <a:gd name="T45" fmla="*/ 34 h 174"/>
                  <a:gd name="T46" fmla="*/ 129 w 188"/>
                  <a:gd name="T47" fmla="*/ 45 h 174"/>
                  <a:gd name="T48" fmla="*/ 101 w 188"/>
                  <a:gd name="T49" fmla="*/ 52 h 174"/>
                  <a:gd name="T50" fmla="*/ 73 w 188"/>
                  <a:gd name="T51" fmla="*/ 58 h 174"/>
                  <a:gd name="T52" fmla="*/ 50 w 188"/>
                  <a:gd name="T53" fmla="*/ 71 h 174"/>
                  <a:gd name="T54" fmla="*/ 19 w 188"/>
                  <a:gd name="T55" fmla="*/ 109 h 174"/>
                  <a:gd name="T56" fmla="*/ 1 w 188"/>
                  <a:gd name="T57" fmla="*/ 173 h 174"/>
                  <a:gd name="T58" fmla="*/ 0 w 188"/>
                  <a:gd name="T59" fmla="*/ 173 h 174"/>
                  <a:gd name="T60" fmla="*/ 40 w 188"/>
                  <a:gd name="T61" fmla="*/ 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8" h="174">
                    <a:moveTo>
                      <a:pt x="40" y="73"/>
                    </a:moveTo>
                    <a:cubicBezTo>
                      <a:pt x="47" y="67"/>
                      <a:pt x="54" y="62"/>
                      <a:pt x="61" y="59"/>
                    </a:cubicBezTo>
                    <a:cubicBezTo>
                      <a:pt x="62" y="58"/>
                      <a:pt x="63" y="58"/>
                      <a:pt x="65" y="57"/>
                    </a:cubicBezTo>
                    <a:cubicBezTo>
                      <a:pt x="65" y="57"/>
                      <a:pt x="66" y="56"/>
                      <a:pt x="66" y="55"/>
                    </a:cubicBezTo>
                    <a:cubicBezTo>
                      <a:pt x="68" y="54"/>
                      <a:pt x="69" y="52"/>
                      <a:pt x="71" y="51"/>
                    </a:cubicBezTo>
                    <a:cubicBezTo>
                      <a:pt x="74" y="48"/>
                      <a:pt x="78" y="45"/>
                      <a:pt x="82" y="43"/>
                    </a:cubicBezTo>
                    <a:cubicBezTo>
                      <a:pt x="90" y="38"/>
                      <a:pt x="100" y="34"/>
                      <a:pt x="109" y="3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104" y="32"/>
                      <a:pt x="100" y="35"/>
                      <a:pt x="96" y="37"/>
                    </a:cubicBezTo>
                    <a:cubicBezTo>
                      <a:pt x="92" y="40"/>
                      <a:pt x="88" y="42"/>
                      <a:pt x="84" y="45"/>
                    </a:cubicBezTo>
                    <a:cubicBezTo>
                      <a:pt x="80" y="47"/>
                      <a:pt x="77" y="50"/>
                      <a:pt x="73" y="52"/>
                    </a:cubicBezTo>
                    <a:cubicBezTo>
                      <a:pt x="72" y="53"/>
                      <a:pt x="71" y="54"/>
                      <a:pt x="71" y="55"/>
                    </a:cubicBezTo>
                    <a:cubicBezTo>
                      <a:pt x="76" y="53"/>
                      <a:pt x="82" y="51"/>
                      <a:pt x="88" y="50"/>
                    </a:cubicBezTo>
                    <a:cubicBezTo>
                      <a:pt x="98" y="48"/>
                      <a:pt x="107" y="47"/>
                      <a:pt x="117" y="45"/>
                    </a:cubicBezTo>
                    <a:cubicBezTo>
                      <a:pt x="122" y="44"/>
                      <a:pt x="126" y="43"/>
                      <a:pt x="131" y="41"/>
                    </a:cubicBezTo>
                    <a:cubicBezTo>
                      <a:pt x="135" y="38"/>
                      <a:pt x="139" y="34"/>
                      <a:pt x="144" y="30"/>
                    </a:cubicBezTo>
                    <a:cubicBezTo>
                      <a:pt x="149" y="26"/>
                      <a:pt x="153" y="21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1" y="24"/>
                      <a:pt x="144" y="32"/>
                      <a:pt x="136" y="39"/>
                    </a:cubicBezTo>
                    <a:cubicBezTo>
                      <a:pt x="138" y="39"/>
                      <a:pt x="141" y="38"/>
                      <a:pt x="143" y="37"/>
                    </a:cubicBezTo>
                    <a:cubicBezTo>
                      <a:pt x="160" y="29"/>
                      <a:pt x="176" y="16"/>
                      <a:pt x="18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8" y="14"/>
                      <a:pt x="166" y="26"/>
                      <a:pt x="152" y="34"/>
                    </a:cubicBezTo>
                    <a:cubicBezTo>
                      <a:pt x="144" y="39"/>
                      <a:pt x="137" y="42"/>
                      <a:pt x="129" y="45"/>
                    </a:cubicBezTo>
                    <a:cubicBezTo>
                      <a:pt x="120" y="48"/>
                      <a:pt x="110" y="50"/>
                      <a:pt x="101" y="52"/>
                    </a:cubicBezTo>
                    <a:cubicBezTo>
                      <a:pt x="91" y="54"/>
                      <a:pt x="82" y="55"/>
                      <a:pt x="73" y="58"/>
                    </a:cubicBezTo>
                    <a:cubicBezTo>
                      <a:pt x="65" y="61"/>
                      <a:pt x="57" y="65"/>
                      <a:pt x="50" y="71"/>
                    </a:cubicBezTo>
                    <a:cubicBezTo>
                      <a:pt x="36" y="81"/>
                      <a:pt x="26" y="94"/>
                      <a:pt x="19" y="109"/>
                    </a:cubicBezTo>
                    <a:cubicBezTo>
                      <a:pt x="9" y="129"/>
                      <a:pt x="4" y="151"/>
                      <a:pt x="1" y="173"/>
                    </a:cubicBezTo>
                    <a:cubicBezTo>
                      <a:pt x="1" y="174"/>
                      <a:pt x="0" y="174"/>
                      <a:pt x="0" y="173"/>
                    </a:cubicBezTo>
                    <a:cubicBezTo>
                      <a:pt x="2" y="136"/>
                      <a:pt x="12" y="98"/>
                      <a:pt x="40" y="7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1BB53E57-A748-13CF-919B-F9358CBC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360" y="1106"/>
                <a:ext cx="58" cy="50"/>
              </a:xfrm>
              <a:custGeom>
                <a:avLst/>
                <a:gdLst>
                  <a:gd name="T0" fmla="*/ 0 w 24"/>
                  <a:gd name="T1" fmla="*/ 20 h 21"/>
                  <a:gd name="T2" fmla="*/ 11 w 24"/>
                  <a:gd name="T3" fmla="*/ 11 h 21"/>
                  <a:gd name="T4" fmla="*/ 23 w 24"/>
                  <a:gd name="T5" fmla="*/ 0 h 21"/>
                  <a:gd name="T6" fmla="*/ 24 w 24"/>
                  <a:gd name="T7" fmla="*/ 0 h 21"/>
                  <a:gd name="T8" fmla="*/ 12 w 24"/>
                  <a:gd name="T9" fmla="*/ 10 h 21"/>
                  <a:gd name="T10" fmla="*/ 0 w 24"/>
                  <a:gd name="T11" fmla="*/ 21 h 21"/>
                  <a:gd name="T12" fmla="*/ 0 w 24"/>
                  <a:gd name="T1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0" y="20"/>
                    </a:moveTo>
                    <a:cubicBezTo>
                      <a:pt x="3" y="16"/>
                      <a:pt x="6" y="13"/>
                      <a:pt x="11" y="11"/>
                    </a:cubicBezTo>
                    <a:cubicBezTo>
                      <a:pt x="16" y="8"/>
                      <a:pt x="20" y="5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4"/>
                      <a:pt x="17" y="8"/>
                      <a:pt x="12" y="10"/>
                    </a:cubicBezTo>
                    <a:cubicBezTo>
                      <a:pt x="8" y="13"/>
                      <a:pt x="3" y="16"/>
                      <a:pt x="0" y="21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A4B71435-3A09-77F7-7B8F-232025E0D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35" y="1375"/>
                <a:ext cx="308" cy="330"/>
              </a:xfrm>
              <a:custGeom>
                <a:avLst/>
                <a:gdLst>
                  <a:gd name="T0" fmla="*/ 308 w 308"/>
                  <a:gd name="T1" fmla="*/ 0 h 465"/>
                  <a:gd name="T2" fmla="*/ 304 w 308"/>
                  <a:gd name="T3" fmla="*/ 114 h 465"/>
                  <a:gd name="T4" fmla="*/ 287 w 308"/>
                  <a:gd name="T5" fmla="*/ 465 h 465"/>
                  <a:gd name="T6" fmla="*/ 24 w 308"/>
                  <a:gd name="T7" fmla="*/ 465 h 465"/>
                  <a:gd name="T8" fmla="*/ 7 w 308"/>
                  <a:gd name="T9" fmla="*/ 114 h 465"/>
                  <a:gd name="T10" fmla="*/ 0 w 308"/>
                  <a:gd name="T11" fmla="*/ 0 h 465"/>
                  <a:gd name="T12" fmla="*/ 308 w 308"/>
                  <a:gd name="T13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465">
                    <a:moveTo>
                      <a:pt x="308" y="0"/>
                    </a:moveTo>
                    <a:lnTo>
                      <a:pt x="304" y="114"/>
                    </a:lnTo>
                    <a:lnTo>
                      <a:pt x="287" y="465"/>
                    </a:lnTo>
                    <a:lnTo>
                      <a:pt x="24" y="465"/>
                    </a:lnTo>
                    <a:lnTo>
                      <a:pt x="7" y="114"/>
                    </a:lnTo>
                    <a:lnTo>
                      <a:pt x="0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0DFCCC49-5C1F-7BFF-7871-8965B64CB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35" y="1375"/>
                <a:ext cx="308" cy="114"/>
              </a:xfrm>
              <a:custGeom>
                <a:avLst/>
                <a:gdLst>
                  <a:gd name="T0" fmla="*/ 308 w 308"/>
                  <a:gd name="T1" fmla="*/ 0 h 114"/>
                  <a:gd name="T2" fmla="*/ 304 w 308"/>
                  <a:gd name="T3" fmla="*/ 114 h 114"/>
                  <a:gd name="T4" fmla="*/ 7 w 308"/>
                  <a:gd name="T5" fmla="*/ 114 h 114"/>
                  <a:gd name="T6" fmla="*/ 0 w 308"/>
                  <a:gd name="T7" fmla="*/ 0 h 114"/>
                  <a:gd name="T8" fmla="*/ 308 w 308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14">
                    <a:moveTo>
                      <a:pt x="308" y="0"/>
                    </a:moveTo>
                    <a:lnTo>
                      <a:pt x="304" y="114"/>
                    </a:lnTo>
                    <a:lnTo>
                      <a:pt x="7" y="114"/>
                    </a:lnTo>
                    <a:lnTo>
                      <a:pt x="0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Rectangle 23">
                <a:extLst>
                  <a:ext uri="{FF2B5EF4-FFF2-40B4-BE49-F238E27FC236}">
                    <a16:creationId xmlns:a16="http://schemas.microsoft.com/office/drawing/2014/main" id="{142F4950-00F8-45BF-6A05-81F2BFD74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52" y="1365"/>
                <a:ext cx="345" cy="7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911" name="Text Placeholder 9">
            <a:extLst>
              <a:ext uri="{FF2B5EF4-FFF2-40B4-BE49-F238E27FC236}">
                <a16:creationId xmlns:a16="http://schemas.microsoft.com/office/drawing/2014/main" id="{C132ED64-4D9B-3FB1-A462-0B66DA5EB2CF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Cultura de Segurança</a:t>
            </a:r>
            <a:endParaRPr lang="pt-PT" sz="1800" dirty="0">
              <a:latin typeface="+mn-lt"/>
            </a:endParaRPr>
          </a:p>
        </p:txBody>
      </p:sp>
      <p:cxnSp>
        <p:nvCxnSpPr>
          <p:cNvPr id="912" name="Conexão reta 911">
            <a:extLst>
              <a:ext uri="{FF2B5EF4-FFF2-40B4-BE49-F238E27FC236}">
                <a16:creationId xmlns:a16="http://schemas.microsoft.com/office/drawing/2014/main" id="{F2427760-D6D8-D2DA-1F0B-1D02BFBA1ABF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m 53">
            <a:extLst>
              <a:ext uri="{FF2B5EF4-FFF2-40B4-BE49-F238E27FC236}">
                <a16:creationId xmlns:a16="http://schemas.microsoft.com/office/drawing/2014/main" id="{D14903AA-E2E3-6777-C0EE-E540EF49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Text Placeholder 9">
            <a:extLst>
              <a:ext uri="{FF2B5EF4-FFF2-40B4-BE49-F238E27FC236}">
                <a16:creationId xmlns:a16="http://schemas.microsoft.com/office/drawing/2014/main" id="{C132ED64-4D9B-3FB1-A462-0B66DA5EB2CF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Q&amp;A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912" name="Conexão reta 911">
            <a:extLst>
              <a:ext uri="{FF2B5EF4-FFF2-40B4-BE49-F238E27FC236}">
                <a16:creationId xmlns:a16="http://schemas.microsoft.com/office/drawing/2014/main" id="{F2427760-D6D8-D2DA-1F0B-1D02BFBA1ABF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999">
            <a:extLst>
              <a:ext uri="{FF2B5EF4-FFF2-40B4-BE49-F238E27FC236}">
                <a16:creationId xmlns:a16="http://schemas.microsoft.com/office/drawing/2014/main" id="{9322F52A-991B-FE46-2AFF-978706291E5D}"/>
              </a:ext>
            </a:extLst>
          </p:cNvPr>
          <p:cNvSpPr/>
          <p:nvPr/>
        </p:nvSpPr>
        <p:spPr>
          <a:xfrm>
            <a:off x="2864166" y="1498477"/>
            <a:ext cx="3086100" cy="1771649"/>
          </a:xfrm>
          <a:prstGeom prst="roundRect">
            <a:avLst>
              <a:gd name="adj" fmla="val 3696"/>
            </a:avLst>
          </a:prstGeom>
          <a:ln>
            <a:noFill/>
          </a:ln>
          <a:effectLst>
            <a:outerShdw blurRad="6350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ounded Rectangle 1000">
            <a:extLst>
              <a:ext uri="{FF2B5EF4-FFF2-40B4-BE49-F238E27FC236}">
                <a16:creationId xmlns:a16="http://schemas.microsoft.com/office/drawing/2014/main" id="{03F58AE5-C197-6593-72F5-790EC3E7D596}"/>
              </a:ext>
            </a:extLst>
          </p:cNvPr>
          <p:cNvSpPr/>
          <p:nvPr/>
        </p:nvSpPr>
        <p:spPr>
          <a:xfrm>
            <a:off x="2606991" y="4032346"/>
            <a:ext cx="3600450" cy="123605"/>
          </a:xfrm>
          <a:prstGeom prst="roundRect">
            <a:avLst>
              <a:gd name="adj" fmla="val 3696"/>
            </a:avLst>
          </a:prstGeom>
          <a:ln>
            <a:noFill/>
          </a:ln>
          <a:effectLst>
            <a:outerShdw blurRad="6350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3" name="Group 17">
            <a:extLst>
              <a:ext uri="{FF2B5EF4-FFF2-40B4-BE49-F238E27FC236}">
                <a16:creationId xmlns:a16="http://schemas.microsoft.com/office/drawing/2014/main" id="{E23DEABD-4992-14E3-99A1-ABF12CD00BBE}"/>
              </a:ext>
            </a:extLst>
          </p:cNvPr>
          <p:cNvGrpSpPr/>
          <p:nvPr/>
        </p:nvGrpSpPr>
        <p:grpSpPr>
          <a:xfrm>
            <a:off x="2507980" y="3938392"/>
            <a:ext cx="3733358" cy="266480"/>
            <a:chOff x="3754186" y="4072370"/>
            <a:chExt cx="4977810" cy="355307"/>
          </a:xfrm>
        </p:grpSpPr>
        <p:sp>
          <p:nvSpPr>
            <p:cNvPr id="74" name="Rounded Rectangle 1126">
              <a:extLst>
                <a:ext uri="{FF2B5EF4-FFF2-40B4-BE49-F238E27FC236}">
                  <a16:creationId xmlns:a16="http://schemas.microsoft.com/office/drawing/2014/main" id="{EA9271A2-9664-91C6-4E03-B08B83144B21}"/>
                </a:ext>
              </a:extLst>
            </p:cNvPr>
            <p:cNvSpPr/>
            <p:nvPr/>
          </p:nvSpPr>
          <p:spPr>
            <a:xfrm>
              <a:off x="3754186" y="4072370"/>
              <a:ext cx="4977810" cy="355307"/>
            </a:xfrm>
            <a:prstGeom prst="roundRect">
              <a:avLst/>
            </a:prstGeom>
            <a:solidFill>
              <a:srgbClr val="263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Rounded Rectangle 13">
              <a:extLst>
                <a:ext uri="{FF2B5EF4-FFF2-40B4-BE49-F238E27FC236}">
                  <a16:creationId xmlns:a16="http://schemas.microsoft.com/office/drawing/2014/main" id="{06DFD0EE-6B98-0FF0-5758-48A276665512}"/>
                </a:ext>
              </a:extLst>
            </p:cNvPr>
            <p:cNvSpPr/>
            <p:nvPr/>
          </p:nvSpPr>
          <p:spPr>
            <a:xfrm>
              <a:off x="3754186" y="4072370"/>
              <a:ext cx="2570414" cy="355307"/>
            </a:xfrm>
            <a:prstGeom prst="roundRect">
              <a:avLst/>
            </a:prstGeom>
            <a:solidFill>
              <a:srgbClr val="364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1D2207E1-B5B7-1123-540D-C8A11DDE91FA}"/>
              </a:ext>
            </a:extLst>
          </p:cNvPr>
          <p:cNvSpPr/>
          <p:nvPr/>
        </p:nvSpPr>
        <p:spPr>
          <a:xfrm>
            <a:off x="4778691" y="3955927"/>
            <a:ext cx="1085850" cy="114299"/>
          </a:xfrm>
          <a:prstGeom prst="ellipse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1409">
            <a:extLst>
              <a:ext uri="{FF2B5EF4-FFF2-40B4-BE49-F238E27FC236}">
                <a16:creationId xmlns:a16="http://schemas.microsoft.com/office/drawing/2014/main" id="{A62817C4-7AFC-A3F1-7D9C-741CC8713E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0434" y="3117593"/>
            <a:ext cx="1072277" cy="897940"/>
            <a:chOff x="26114" y="-8056"/>
            <a:chExt cx="12455" cy="10430"/>
          </a:xfrm>
        </p:grpSpPr>
        <p:sp>
          <p:nvSpPr>
            <p:cNvPr id="78" name="Freeform 1410">
              <a:extLst>
                <a:ext uri="{FF2B5EF4-FFF2-40B4-BE49-F238E27FC236}">
                  <a16:creationId xmlns:a16="http://schemas.microsoft.com/office/drawing/2014/main" id="{5246BD93-CEEA-66FD-3F6B-ED705915C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8" y="-8056"/>
              <a:ext cx="7436" cy="10409"/>
            </a:xfrm>
            <a:custGeom>
              <a:avLst/>
              <a:gdLst>
                <a:gd name="T0" fmla="*/ 0 w 360"/>
                <a:gd name="T1" fmla="*/ 504 h 504"/>
                <a:gd name="T2" fmla="*/ 239 w 360"/>
                <a:gd name="T3" fmla="*/ 0 h 504"/>
                <a:gd name="T4" fmla="*/ 185 w 360"/>
                <a:gd name="T5" fmla="*/ 504 h 504"/>
                <a:gd name="T6" fmla="*/ 0 w 360"/>
                <a:gd name="T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04">
                  <a:moveTo>
                    <a:pt x="0" y="504"/>
                  </a:moveTo>
                  <a:cubicBezTo>
                    <a:pt x="13" y="343"/>
                    <a:pt x="100" y="8"/>
                    <a:pt x="239" y="0"/>
                  </a:cubicBezTo>
                  <a:cubicBezTo>
                    <a:pt x="360" y="88"/>
                    <a:pt x="225" y="396"/>
                    <a:pt x="185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411">
              <a:extLst>
                <a:ext uri="{FF2B5EF4-FFF2-40B4-BE49-F238E27FC236}">
                  <a16:creationId xmlns:a16="http://schemas.microsoft.com/office/drawing/2014/main" id="{2B5FB0B8-E352-7698-C4FA-5901AB14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7" y="-6404"/>
              <a:ext cx="2458" cy="8778"/>
            </a:xfrm>
            <a:custGeom>
              <a:avLst/>
              <a:gdLst>
                <a:gd name="T0" fmla="*/ 2458 w 2458"/>
                <a:gd name="T1" fmla="*/ 42 h 8778"/>
                <a:gd name="T2" fmla="*/ 124 w 2458"/>
                <a:gd name="T3" fmla="*/ 8778 h 8778"/>
                <a:gd name="T4" fmla="*/ 0 w 2458"/>
                <a:gd name="T5" fmla="*/ 8757 h 8778"/>
                <a:gd name="T6" fmla="*/ 2334 w 2458"/>
                <a:gd name="T7" fmla="*/ 0 h 8778"/>
                <a:gd name="T8" fmla="*/ 2458 w 2458"/>
                <a:gd name="T9" fmla="*/ 42 h 8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8" h="8778">
                  <a:moveTo>
                    <a:pt x="2458" y="42"/>
                  </a:moveTo>
                  <a:lnTo>
                    <a:pt x="124" y="8778"/>
                  </a:lnTo>
                  <a:lnTo>
                    <a:pt x="0" y="8757"/>
                  </a:lnTo>
                  <a:lnTo>
                    <a:pt x="2334" y="0"/>
                  </a:lnTo>
                  <a:lnTo>
                    <a:pt x="2458" y="42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1412">
              <a:extLst>
                <a:ext uri="{FF2B5EF4-FFF2-40B4-BE49-F238E27FC236}">
                  <a16:creationId xmlns:a16="http://schemas.microsoft.com/office/drawing/2014/main" id="{115E3F2C-BD3B-4FA7-3125-9082A2C2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0" y="-1179"/>
              <a:ext cx="2913" cy="2603"/>
            </a:xfrm>
            <a:custGeom>
              <a:avLst/>
              <a:gdLst>
                <a:gd name="T0" fmla="*/ 62 w 2913"/>
                <a:gd name="T1" fmla="*/ 1715 h 2603"/>
                <a:gd name="T2" fmla="*/ 1136 w 2913"/>
                <a:gd name="T3" fmla="*/ 2396 h 2603"/>
                <a:gd name="T4" fmla="*/ 1611 w 2913"/>
                <a:gd name="T5" fmla="*/ 682 h 2603"/>
                <a:gd name="T6" fmla="*/ 2851 w 2913"/>
                <a:gd name="T7" fmla="*/ 0 h 2603"/>
                <a:gd name="T8" fmla="*/ 2913 w 2913"/>
                <a:gd name="T9" fmla="*/ 104 h 2603"/>
                <a:gd name="T10" fmla="*/ 1715 w 2913"/>
                <a:gd name="T11" fmla="*/ 765 h 2603"/>
                <a:gd name="T12" fmla="*/ 1219 w 2913"/>
                <a:gd name="T13" fmla="*/ 2603 h 2603"/>
                <a:gd name="T14" fmla="*/ 0 w 2913"/>
                <a:gd name="T15" fmla="*/ 1818 h 2603"/>
                <a:gd name="T16" fmla="*/ 62 w 2913"/>
                <a:gd name="T17" fmla="*/ 1715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3">
                  <a:moveTo>
                    <a:pt x="62" y="1715"/>
                  </a:moveTo>
                  <a:lnTo>
                    <a:pt x="1136" y="2396"/>
                  </a:lnTo>
                  <a:lnTo>
                    <a:pt x="1611" y="682"/>
                  </a:lnTo>
                  <a:lnTo>
                    <a:pt x="2851" y="0"/>
                  </a:lnTo>
                  <a:lnTo>
                    <a:pt x="2913" y="104"/>
                  </a:lnTo>
                  <a:lnTo>
                    <a:pt x="1715" y="765"/>
                  </a:lnTo>
                  <a:lnTo>
                    <a:pt x="1219" y="2603"/>
                  </a:lnTo>
                  <a:lnTo>
                    <a:pt x="0" y="1818"/>
                  </a:lnTo>
                  <a:lnTo>
                    <a:pt x="62" y="17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1413">
              <a:extLst>
                <a:ext uri="{FF2B5EF4-FFF2-40B4-BE49-F238E27FC236}">
                  <a16:creationId xmlns:a16="http://schemas.microsoft.com/office/drawing/2014/main" id="{AB2CFAA0-71D8-F616-33CA-429B6DC6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4" y="-4049"/>
              <a:ext cx="2913" cy="2602"/>
            </a:xfrm>
            <a:custGeom>
              <a:avLst/>
              <a:gdLst>
                <a:gd name="T0" fmla="*/ 62 w 2913"/>
                <a:gd name="T1" fmla="*/ 1714 h 2602"/>
                <a:gd name="T2" fmla="*/ 1136 w 2913"/>
                <a:gd name="T3" fmla="*/ 2395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03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62 w 2913"/>
                <a:gd name="T17" fmla="*/ 1714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62" y="1714"/>
                  </a:moveTo>
                  <a:lnTo>
                    <a:pt x="1136" y="2395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03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62" y="1714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1414">
              <a:extLst>
                <a:ext uri="{FF2B5EF4-FFF2-40B4-BE49-F238E27FC236}">
                  <a16:creationId xmlns:a16="http://schemas.microsoft.com/office/drawing/2014/main" id="{13620081-E1B6-A9A3-4040-8324FF54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9" y="-5846"/>
              <a:ext cx="2913" cy="2602"/>
            </a:xfrm>
            <a:custGeom>
              <a:avLst/>
              <a:gdLst>
                <a:gd name="T0" fmla="*/ 83 w 2913"/>
                <a:gd name="T1" fmla="*/ 1735 h 2602"/>
                <a:gd name="T2" fmla="*/ 1157 w 2913"/>
                <a:gd name="T3" fmla="*/ 2416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24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83 w 2913"/>
                <a:gd name="T17" fmla="*/ 1735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83" y="1735"/>
                  </a:moveTo>
                  <a:lnTo>
                    <a:pt x="1157" y="2416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24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83" y="17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415">
              <a:extLst>
                <a:ext uri="{FF2B5EF4-FFF2-40B4-BE49-F238E27FC236}">
                  <a16:creationId xmlns:a16="http://schemas.microsoft.com/office/drawing/2014/main" id="{BDBCCEE3-DB9C-96B0-0F53-C66F55130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" y="-4421"/>
              <a:ext cx="4813" cy="6795"/>
            </a:xfrm>
            <a:custGeom>
              <a:avLst/>
              <a:gdLst>
                <a:gd name="T0" fmla="*/ 233 w 233"/>
                <a:gd name="T1" fmla="*/ 329 h 329"/>
                <a:gd name="T2" fmla="*/ 78 w 233"/>
                <a:gd name="T3" fmla="*/ 0 h 329"/>
                <a:gd name="T4" fmla="*/ 114 w 233"/>
                <a:gd name="T5" fmla="*/ 329 h 329"/>
                <a:gd name="T6" fmla="*/ 233 w 233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329">
                  <a:moveTo>
                    <a:pt x="233" y="329"/>
                  </a:moveTo>
                  <a:cubicBezTo>
                    <a:pt x="225" y="225"/>
                    <a:pt x="168" y="5"/>
                    <a:pt x="78" y="0"/>
                  </a:cubicBezTo>
                  <a:cubicBezTo>
                    <a:pt x="0" y="57"/>
                    <a:pt x="88" y="259"/>
                    <a:pt x="114" y="329"/>
                  </a:cubicBezTo>
                  <a:lnTo>
                    <a:pt x="233" y="329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416">
              <a:extLst>
                <a:ext uri="{FF2B5EF4-FFF2-40B4-BE49-F238E27FC236}">
                  <a16:creationId xmlns:a16="http://schemas.microsoft.com/office/drawing/2014/main" id="{67FB5FF5-FCC9-452C-A19B-428CCF6EA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9" y="-3347"/>
              <a:ext cx="1590" cy="5679"/>
            </a:xfrm>
            <a:custGeom>
              <a:avLst/>
              <a:gdLst>
                <a:gd name="T0" fmla="*/ 0 w 1590"/>
                <a:gd name="T1" fmla="*/ 21 h 5679"/>
                <a:gd name="T2" fmla="*/ 1507 w 1590"/>
                <a:gd name="T3" fmla="*/ 5679 h 5679"/>
                <a:gd name="T4" fmla="*/ 1590 w 1590"/>
                <a:gd name="T5" fmla="*/ 5659 h 5679"/>
                <a:gd name="T6" fmla="*/ 62 w 1590"/>
                <a:gd name="T7" fmla="*/ 0 h 5679"/>
                <a:gd name="T8" fmla="*/ 0 w 1590"/>
                <a:gd name="T9" fmla="*/ 21 h 5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5679">
                  <a:moveTo>
                    <a:pt x="0" y="21"/>
                  </a:moveTo>
                  <a:lnTo>
                    <a:pt x="1507" y="5679"/>
                  </a:lnTo>
                  <a:lnTo>
                    <a:pt x="1590" y="5659"/>
                  </a:lnTo>
                  <a:lnTo>
                    <a:pt x="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417">
              <a:extLst>
                <a:ext uri="{FF2B5EF4-FFF2-40B4-BE49-F238E27FC236}">
                  <a16:creationId xmlns:a16="http://schemas.microsoft.com/office/drawing/2014/main" id="{56B61B03-E56E-37CC-0E5C-67FF56B8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7" y="19"/>
              <a:ext cx="1879" cy="1694"/>
            </a:xfrm>
            <a:custGeom>
              <a:avLst/>
              <a:gdLst>
                <a:gd name="T0" fmla="*/ 1838 w 1879"/>
                <a:gd name="T1" fmla="*/ 1116 h 1694"/>
                <a:gd name="T2" fmla="*/ 1136 w 1879"/>
                <a:gd name="T3" fmla="*/ 1570 h 1694"/>
                <a:gd name="T4" fmla="*/ 846 w 1879"/>
                <a:gd name="T5" fmla="*/ 455 h 1694"/>
                <a:gd name="T6" fmla="*/ 41 w 1879"/>
                <a:gd name="T7" fmla="*/ 0 h 1694"/>
                <a:gd name="T8" fmla="*/ 0 w 1879"/>
                <a:gd name="T9" fmla="*/ 83 h 1694"/>
                <a:gd name="T10" fmla="*/ 764 w 1879"/>
                <a:gd name="T11" fmla="*/ 496 h 1694"/>
                <a:gd name="T12" fmla="*/ 1094 w 1879"/>
                <a:gd name="T13" fmla="*/ 1694 h 1694"/>
                <a:gd name="T14" fmla="*/ 1879 w 1879"/>
                <a:gd name="T15" fmla="*/ 1198 h 1694"/>
                <a:gd name="T16" fmla="*/ 1838 w 1879"/>
                <a:gd name="T17" fmla="*/ 1116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4">
                  <a:moveTo>
                    <a:pt x="1838" y="1116"/>
                  </a:moveTo>
                  <a:lnTo>
                    <a:pt x="1136" y="1570"/>
                  </a:lnTo>
                  <a:lnTo>
                    <a:pt x="846" y="455"/>
                  </a:lnTo>
                  <a:lnTo>
                    <a:pt x="41" y="0"/>
                  </a:lnTo>
                  <a:lnTo>
                    <a:pt x="0" y="83"/>
                  </a:lnTo>
                  <a:lnTo>
                    <a:pt x="764" y="496"/>
                  </a:lnTo>
                  <a:lnTo>
                    <a:pt x="1094" y="1694"/>
                  </a:lnTo>
                  <a:lnTo>
                    <a:pt x="1879" y="1198"/>
                  </a:lnTo>
                  <a:lnTo>
                    <a:pt x="1838" y="1116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418">
              <a:extLst>
                <a:ext uri="{FF2B5EF4-FFF2-40B4-BE49-F238E27FC236}">
                  <a16:creationId xmlns:a16="http://schemas.microsoft.com/office/drawing/2014/main" id="{80B170F5-7AD2-965F-ADA3-B4D00E29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1" y="-1839"/>
              <a:ext cx="1879" cy="1693"/>
            </a:xfrm>
            <a:custGeom>
              <a:avLst/>
              <a:gdLst>
                <a:gd name="T0" fmla="*/ 1838 w 1879"/>
                <a:gd name="T1" fmla="*/ 1135 h 1693"/>
                <a:gd name="T2" fmla="*/ 1136 w 1879"/>
                <a:gd name="T3" fmla="*/ 1569 h 1693"/>
                <a:gd name="T4" fmla="*/ 847 w 1879"/>
                <a:gd name="T5" fmla="*/ 454 h 1693"/>
                <a:gd name="T6" fmla="*/ 41 w 1879"/>
                <a:gd name="T7" fmla="*/ 0 h 1693"/>
                <a:gd name="T8" fmla="*/ 0 w 1879"/>
                <a:gd name="T9" fmla="*/ 82 h 1693"/>
                <a:gd name="T10" fmla="*/ 764 w 1879"/>
                <a:gd name="T11" fmla="*/ 495 h 1693"/>
                <a:gd name="T12" fmla="*/ 1094 w 1879"/>
                <a:gd name="T13" fmla="*/ 1693 h 1693"/>
                <a:gd name="T14" fmla="*/ 1879 w 1879"/>
                <a:gd name="T15" fmla="*/ 1197 h 1693"/>
                <a:gd name="T16" fmla="*/ 1838 w 1879"/>
                <a:gd name="T17" fmla="*/ 113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3">
                  <a:moveTo>
                    <a:pt x="1838" y="1135"/>
                  </a:moveTo>
                  <a:lnTo>
                    <a:pt x="1136" y="1569"/>
                  </a:lnTo>
                  <a:lnTo>
                    <a:pt x="847" y="454"/>
                  </a:lnTo>
                  <a:lnTo>
                    <a:pt x="41" y="0"/>
                  </a:lnTo>
                  <a:lnTo>
                    <a:pt x="0" y="82"/>
                  </a:lnTo>
                  <a:lnTo>
                    <a:pt x="764" y="495"/>
                  </a:lnTo>
                  <a:lnTo>
                    <a:pt x="1094" y="1693"/>
                  </a:lnTo>
                  <a:lnTo>
                    <a:pt x="1879" y="1197"/>
                  </a:lnTo>
                  <a:lnTo>
                    <a:pt x="1838" y="11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419">
              <a:extLst>
                <a:ext uri="{FF2B5EF4-FFF2-40B4-BE49-F238E27FC236}">
                  <a16:creationId xmlns:a16="http://schemas.microsoft.com/office/drawing/2014/main" id="{99562A74-2478-A7F7-B4E2-B7A7316B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1" y="-2975"/>
              <a:ext cx="1880" cy="1673"/>
            </a:xfrm>
            <a:custGeom>
              <a:avLst/>
              <a:gdLst>
                <a:gd name="T0" fmla="*/ 1838 w 1880"/>
                <a:gd name="T1" fmla="*/ 1115 h 1673"/>
                <a:gd name="T2" fmla="*/ 1136 w 1880"/>
                <a:gd name="T3" fmla="*/ 1549 h 1673"/>
                <a:gd name="T4" fmla="*/ 847 w 1880"/>
                <a:gd name="T5" fmla="*/ 433 h 1673"/>
                <a:gd name="T6" fmla="*/ 41 w 1880"/>
                <a:gd name="T7" fmla="*/ 0 h 1673"/>
                <a:gd name="T8" fmla="*/ 0 w 1880"/>
                <a:gd name="T9" fmla="*/ 62 h 1673"/>
                <a:gd name="T10" fmla="*/ 764 w 1880"/>
                <a:gd name="T11" fmla="*/ 475 h 1673"/>
                <a:gd name="T12" fmla="*/ 1095 w 1880"/>
                <a:gd name="T13" fmla="*/ 1673 h 1673"/>
                <a:gd name="T14" fmla="*/ 1880 w 1880"/>
                <a:gd name="T15" fmla="*/ 1177 h 1673"/>
                <a:gd name="T16" fmla="*/ 1838 w 1880"/>
                <a:gd name="T17" fmla="*/ 1115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0" h="1673">
                  <a:moveTo>
                    <a:pt x="1838" y="1115"/>
                  </a:moveTo>
                  <a:lnTo>
                    <a:pt x="1136" y="1549"/>
                  </a:lnTo>
                  <a:lnTo>
                    <a:pt x="847" y="433"/>
                  </a:lnTo>
                  <a:lnTo>
                    <a:pt x="41" y="0"/>
                  </a:lnTo>
                  <a:lnTo>
                    <a:pt x="0" y="62"/>
                  </a:lnTo>
                  <a:lnTo>
                    <a:pt x="764" y="475"/>
                  </a:lnTo>
                  <a:lnTo>
                    <a:pt x="1095" y="1673"/>
                  </a:lnTo>
                  <a:lnTo>
                    <a:pt x="1880" y="1177"/>
                  </a:lnTo>
                  <a:lnTo>
                    <a:pt x="1838" y="11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420">
              <a:extLst>
                <a:ext uri="{FF2B5EF4-FFF2-40B4-BE49-F238E27FC236}">
                  <a16:creationId xmlns:a16="http://schemas.microsoft.com/office/drawing/2014/main" id="{8951D87F-6689-0A74-0307-71314EF13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1" y="-4359"/>
              <a:ext cx="5928" cy="6733"/>
            </a:xfrm>
            <a:custGeom>
              <a:avLst/>
              <a:gdLst>
                <a:gd name="T0" fmla="*/ 0 w 287"/>
                <a:gd name="T1" fmla="*/ 325 h 326"/>
                <a:gd name="T2" fmla="*/ 220 w 287"/>
                <a:gd name="T3" fmla="*/ 10 h 326"/>
                <a:gd name="T4" fmla="*/ 129 w 287"/>
                <a:gd name="T5" fmla="*/ 326 h 326"/>
                <a:gd name="T6" fmla="*/ 0 w 287"/>
                <a:gd name="T7" fmla="*/ 3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26">
                  <a:moveTo>
                    <a:pt x="0" y="325"/>
                  </a:moveTo>
                  <a:cubicBezTo>
                    <a:pt x="26" y="224"/>
                    <a:pt x="131" y="0"/>
                    <a:pt x="220" y="10"/>
                  </a:cubicBezTo>
                  <a:cubicBezTo>
                    <a:pt x="287" y="80"/>
                    <a:pt x="166" y="261"/>
                    <a:pt x="129" y="326"/>
                  </a:cubicBezTo>
                  <a:lnTo>
                    <a:pt x="0" y="325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421">
              <a:extLst>
                <a:ext uri="{FF2B5EF4-FFF2-40B4-BE49-F238E27FC236}">
                  <a16:creationId xmlns:a16="http://schemas.microsoft.com/office/drawing/2014/main" id="{C5C9AAFF-0E70-EB25-30A8-D432EC6B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6" y="-3182"/>
              <a:ext cx="2561" cy="5349"/>
            </a:xfrm>
            <a:custGeom>
              <a:avLst/>
              <a:gdLst>
                <a:gd name="T0" fmla="*/ 2561 w 2561"/>
                <a:gd name="T1" fmla="*/ 41 h 5349"/>
                <a:gd name="T2" fmla="*/ 83 w 2561"/>
                <a:gd name="T3" fmla="*/ 5349 h 5349"/>
                <a:gd name="T4" fmla="*/ 0 w 2561"/>
                <a:gd name="T5" fmla="*/ 5308 h 5349"/>
                <a:gd name="T6" fmla="*/ 2479 w 2561"/>
                <a:gd name="T7" fmla="*/ 0 h 5349"/>
                <a:gd name="T8" fmla="*/ 2561 w 2561"/>
                <a:gd name="T9" fmla="*/ 41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5349">
                  <a:moveTo>
                    <a:pt x="2561" y="41"/>
                  </a:moveTo>
                  <a:lnTo>
                    <a:pt x="83" y="5349"/>
                  </a:lnTo>
                  <a:lnTo>
                    <a:pt x="0" y="5308"/>
                  </a:lnTo>
                  <a:lnTo>
                    <a:pt x="2479" y="0"/>
                  </a:lnTo>
                  <a:lnTo>
                    <a:pt x="2561" y="4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422">
              <a:extLst>
                <a:ext uri="{FF2B5EF4-FFF2-40B4-BE49-F238E27FC236}">
                  <a16:creationId xmlns:a16="http://schemas.microsoft.com/office/drawing/2014/main" id="{E215BD55-DD4B-F4CF-088F-6FF23761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5" y="102"/>
              <a:ext cx="2025" cy="1487"/>
            </a:xfrm>
            <a:custGeom>
              <a:avLst/>
              <a:gdLst>
                <a:gd name="T0" fmla="*/ 42 w 2025"/>
                <a:gd name="T1" fmla="*/ 805 h 1487"/>
                <a:gd name="T2" fmla="*/ 661 w 2025"/>
                <a:gd name="T3" fmla="*/ 1342 h 1487"/>
                <a:gd name="T4" fmla="*/ 1136 w 2025"/>
                <a:gd name="T5" fmla="*/ 310 h 1487"/>
                <a:gd name="T6" fmla="*/ 2004 w 2025"/>
                <a:gd name="T7" fmla="*/ 0 h 1487"/>
                <a:gd name="T8" fmla="*/ 2025 w 2025"/>
                <a:gd name="T9" fmla="*/ 83 h 1487"/>
                <a:gd name="T10" fmla="*/ 1198 w 2025"/>
                <a:gd name="T11" fmla="*/ 372 h 1487"/>
                <a:gd name="T12" fmla="*/ 682 w 2025"/>
                <a:gd name="T13" fmla="*/ 1487 h 1487"/>
                <a:gd name="T14" fmla="*/ 0 w 2025"/>
                <a:gd name="T15" fmla="*/ 847 h 1487"/>
                <a:gd name="T16" fmla="*/ 42 w 2025"/>
                <a:gd name="T17" fmla="*/ 805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5" h="1487">
                  <a:moveTo>
                    <a:pt x="42" y="805"/>
                  </a:moveTo>
                  <a:lnTo>
                    <a:pt x="661" y="1342"/>
                  </a:lnTo>
                  <a:lnTo>
                    <a:pt x="1136" y="310"/>
                  </a:lnTo>
                  <a:lnTo>
                    <a:pt x="2004" y="0"/>
                  </a:lnTo>
                  <a:lnTo>
                    <a:pt x="2025" y="83"/>
                  </a:lnTo>
                  <a:lnTo>
                    <a:pt x="1198" y="372"/>
                  </a:lnTo>
                  <a:lnTo>
                    <a:pt x="682" y="1487"/>
                  </a:lnTo>
                  <a:lnTo>
                    <a:pt x="0" y="847"/>
                  </a:lnTo>
                  <a:lnTo>
                    <a:pt x="42" y="80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423">
              <a:extLst>
                <a:ext uri="{FF2B5EF4-FFF2-40B4-BE49-F238E27FC236}">
                  <a16:creationId xmlns:a16="http://schemas.microsoft.com/office/drawing/2014/main" id="{D33764EC-69F4-EEEA-223F-DD0E26A7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1" y="-1633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7 w 2045"/>
                <a:gd name="T5" fmla="*/ 289 h 1466"/>
                <a:gd name="T6" fmla="*/ 2024 w 2045"/>
                <a:gd name="T7" fmla="*/ 0 h 1466"/>
                <a:gd name="T8" fmla="*/ 2045 w 2045"/>
                <a:gd name="T9" fmla="*/ 83 h 1466"/>
                <a:gd name="T10" fmla="*/ 1198 w 2045"/>
                <a:gd name="T11" fmla="*/ 351 h 1466"/>
                <a:gd name="T12" fmla="*/ 68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7" y="289"/>
                  </a:lnTo>
                  <a:lnTo>
                    <a:pt x="2024" y="0"/>
                  </a:lnTo>
                  <a:lnTo>
                    <a:pt x="2045" y="83"/>
                  </a:lnTo>
                  <a:lnTo>
                    <a:pt x="1198" y="351"/>
                  </a:lnTo>
                  <a:lnTo>
                    <a:pt x="68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424">
              <a:extLst>
                <a:ext uri="{FF2B5EF4-FFF2-40B4-BE49-F238E27FC236}">
                  <a16:creationId xmlns:a16="http://schemas.microsoft.com/office/drawing/2014/main" id="{95ED7F1F-01B0-DCB7-4B70-D9FF3498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7" y="-2707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6 w 2045"/>
                <a:gd name="T5" fmla="*/ 289 h 1466"/>
                <a:gd name="T6" fmla="*/ 2024 w 2045"/>
                <a:gd name="T7" fmla="*/ 0 h 1466"/>
                <a:gd name="T8" fmla="*/ 2045 w 2045"/>
                <a:gd name="T9" fmla="*/ 62 h 1466"/>
                <a:gd name="T10" fmla="*/ 1218 w 2045"/>
                <a:gd name="T11" fmla="*/ 351 h 1466"/>
                <a:gd name="T12" fmla="*/ 70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6" y="289"/>
                  </a:lnTo>
                  <a:lnTo>
                    <a:pt x="2024" y="0"/>
                  </a:lnTo>
                  <a:lnTo>
                    <a:pt x="2045" y="62"/>
                  </a:lnTo>
                  <a:lnTo>
                    <a:pt x="1218" y="351"/>
                  </a:lnTo>
                  <a:lnTo>
                    <a:pt x="70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B92CDB19-F9CB-0E83-5618-606FCE921C4B}"/>
              </a:ext>
            </a:extLst>
          </p:cNvPr>
          <p:cNvSpPr/>
          <p:nvPr/>
        </p:nvSpPr>
        <p:spPr>
          <a:xfrm>
            <a:off x="2606991" y="3955927"/>
            <a:ext cx="1085850" cy="11429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4" name="Group 1402">
            <a:extLst>
              <a:ext uri="{FF2B5EF4-FFF2-40B4-BE49-F238E27FC236}">
                <a16:creationId xmlns:a16="http://schemas.microsoft.com/office/drawing/2014/main" id="{E8A41392-F989-419D-FAAD-5219AC1084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0021" y="2751742"/>
            <a:ext cx="1486325" cy="1263791"/>
            <a:chOff x="18959" y="-7284"/>
            <a:chExt cx="6828" cy="6590"/>
          </a:xfrm>
        </p:grpSpPr>
        <p:sp>
          <p:nvSpPr>
            <p:cNvPr id="95" name="Freeform 1403">
              <a:extLst>
                <a:ext uri="{FF2B5EF4-FFF2-40B4-BE49-F238E27FC236}">
                  <a16:creationId xmlns:a16="http://schemas.microsoft.com/office/drawing/2014/main" id="{0DBF4168-5755-FEB0-5B09-A7551F1D9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7" y="-7284"/>
              <a:ext cx="5300" cy="6589"/>
            </a:xfrm>
            <a:custGeom>
              <a:avLst/>
              <a:gdLst>
                <a:gd name="T0" fmla="*/ 547 w 666"/>
                <a:gd name="T1" fmla="*/ 828 h 828"/>
                <a:gd name="T2" fmla="*/ 649 w 666"/>
                <a:gd name="T3" fmla="*/ 690 h 828"/>
                <a:gd name="T4" fmla="*/ 547 w 666"/>
                <a:gd name="T5" fmla="*/ 549 h 828"/>
                <a:gd name="T6" fmla="*/ 562 w 666"/>
                <a:gd name="T7" fmla="*/ 306 h 828"/>
                <a:gd name="T8" fmla="*/ 385 w 666"/>
                <a:gd name="T9" fmla="*/ 160 h 828"/>
                <a:gd name="T10" fmla="*/ 248 w 666"/>
                <a:gd name="T11" fmla="*/ 20 h 828"/>
                <a:gd name="T12" fmla="*/ 111 w 666"/>
                <a:gd name="T13" fmla="*/ 240 h 828"/>
                <a:gd name="T14" fmla="*/ 1 w 666"/>
                <a:gd name="T15" fmla="*/ 461 h 828"/>
                <a:gd name="T16" fmla="*/ 125 w 666"/>
                <a:gd name="T17" fmla="*/ 650 h 828"/>
                <a:gd name="T18" fmla="*/ 226 w 666"/>
                <a:gd name="T19" fmla="*/ 828 h 828"/>
                <a:gd name="T20" fmla="*/ 547 w 666"/>
                <a:gd name="T2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6" h="828">
                  <a:moveTo>
                    <a:pt x="547" y="828"/>
                  </a:moveTo>
                  <a:cubicBezTo>
                    <a:pt x="547" y="828"/>
                    <a:pt x="666" y="774"/>
                    <a:pt x="649" y="690"/>
                  </a:cubicBezTo>
                  <a:cubicBezTo>
                    <a:pt x="631" y="607"/>
                    <a:pt x="534" y="616"/>
                    <a:pt x="547" y="549"/>
                  </a:cubicBezTo>
                  <a:cubicBezTo>
                    <a:pt x="560" y="483"/>
                    <a:pt x="624" y="381"/>
                    <a:pt x="562" y="306"/>
                  </a:cubicBezTo>
                  <a:cubicBezTo>
                    <a:pt x="501" y="231"/>
                    <a:pt x="398" y="276"/>
                    <a:pt x="385" y="160"/>
                  </a:cubicBezTo>
                  <a:cubicBezTo>
                    <a:pt x="375" y="66"/>
                    <a:pt x="332" y="0"/>
                    <a:pt x="248" y="20"/>
                  </a:cubicBezTo>
                  <a:cubicBezTo>
                    <a:pt x="171" y="38"/>
                    <a:pt x="113" y="98"/>
                    <a:pt x="111" y="240"/>
                  </a:cubicBezTo>
                  <a:cubicBezTo>
                    <a:pt x="110" y="392"/>
                    <a:pt x="3" y="349"/>
                    <a:pt x="1" y="461"/>
                  </a:cubicBezTo>
                  <a:cubicBezTo>
                    <a:pt x="0" y="574"/>
                    <a:pt x="90" y="574"/>
                    <a:pt x="125" y="650"/>
                  </a:cubicBezTo>
                  <a:cubicBezTo>
                    <a:pt x="142" y="685"/>
                    <a:pt x="98" y="811"/>
                    <a:pt x="226" y="828"/>
                  </a:cubicBezTo>
                  <a:lnTo>
                    <a:pt x="547" y="828"/>
                  </a:lnTo>
                  <a:close/>
                </a:path>
              </a:pathLst>
            </a:custGeom>
            <a:solidFill>
              <a:srgbClr val="A2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404">
              <a:extLst>
                <a:ext uri="{FF2B5EF4-FFF2-40B4-BE49-F238E27FC236}">
                  <a16:creationId xmlns:a16="http://schemas.microsoft.com/office/drawing/2014/main" id="{700A85D0-F52C-D873-A805-B8475AD32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0" y="-6787"/>
              <a:ext cx="1488" cy="6088"/>
            </a:xfrm>
            <a:custGeom>
              <a:avLst/>
              <a:gdLst>
                <a:gd name="T0" fmla="*/ 18 w 187"/>
                <a:gd name="T1" fmla="*/ 7 h 765"/>
                <a:gd name="T2" fmla="*/ 17 w 187"/>
                <a:gd name="T3" fmla="*/ 15 h 765"/>
                <a:gd name="T4" fmla="*/ 13 w 187"/>
                <a:gd name="T5" fmla="*/ 117 h 765"/>
                <a:gd name="T6" fmla="*/ 185 w 187"/>
                <a:gd name="T7" fmla="*/ 754 h 765"/>
                <a:gd name="T8" fmla="*/ 183 w 187"/>
                <a:gd name="T9" fmla="*/ 763 h 765"/>
                <a:gd name="T10" fmla="*/ 174 w 187"/>
                <a:gd name="T11" fmla="*/ 761 h 765"/>
                <a:gd name="T12" fmla="*/ 0 w 187"/>
                <a:gd name="T13" fmla="*/ 117 h 765"/>
                <a:gd name="T14" fmla="*/ 5 w 187"/>
                <a:gd name="T15" fmla="*/ 6 h 765"/>
                <a:gd name="T16" fmla="*/ 12 w 187"/>
                <a:gd name="T17" fmla="*/ 0 h 765"/>
                <a:gd name="T18" fmla="*/ 18 w 187"/>
                <a:gd name="T19" fmla="*/ 7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65">
                  <a:moveTo>
                    <a:pt x="18" y="7"/>
                  </a:moveTo>
                  <a:cubicBezTo>
                    <a:pt x="18" y="7"/>
                    <a:pt x="18" y="10"/>
                    <a:pt x="17" y="15"/>
                  </a:cubicBezTo>
                  <a:cubicBezTo>
                    <a:pt x="16" y="30"/>
                    <a:pt x="13" y="66"/>
                    <a:pt x="13" y="117"/>
                  </a:cubicBezTo>
                  <a:cubicBezTo>
                    <a:pt x="13" y="266"/>
                    <a:pt x="37" y="537"/>
                    <a:pt x="185" y="754"/>
                  </a:cubicBezTo>
                  <a:cubicBezTo>
                    <a:pt x="187" y="757"/>
                    <a:pt x="186" y="761"/>
                    <a:pt x="183" y="763"/>
                  </a:cubicBezTo>
                  <a:cubicBezTo>
                    <a:pt x="180" y="765"/>
                    <a:pt x="176" y="764"/>
                    <a:pt x="174" y="761"/>
                  </a:cubicBezTo>
                  <a:cubicBezTo>
                    <a:pt x="24" y="541"/>
                    <a:pt x="0" y="267"/>
                    <a:pt x="0" y="117"/>
                  </a:cubicBezTo>
                  <a:cubicBezTo>
                    <a:pt x="0" y="49"/>
                    <a:pt x="5" y="6"/>
                    <a:pt x="5" y="6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6" y="1"/>
                    <a:pt x="18" y="4"/>
                    <a:pt x="18" y="7"/>
                  </a:cubicBezTo>
                </a:path>
              </a:pathLst>
            </a:custGeom>
            <a:solidFill>
              <a:srgbClr val="E7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405">
              <a:extLst>
                <a:ext uri="{FF2B5EF4-FFF2-40B4-BE49-F238E27FC236}">
                  <a16:creationId xmlns:a16="http://schemas.microsoft.com/office/drawing/2014/main" id="{3269CC36-6522-DACA-D044-2F4FC9D1E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9" y="-5072"/>
              <a:ext cx="4806" cy="4377"/>
            </a:xfrm>
            <a:custGeom>
              <a:avLst/>
              <a:gdLst>
                <a:gd name="T0" fmla="*/ 585 w 604"/>
                <a:gd name="T1" fmla="*/ 550 h 550"/>
                <a:gd name="T2" fmla="*/ 532 w 604"/>
                <a:gd name="T3" fmla="*/ 400 h 550"/>
                <a:gd name="T4" fmla="*/ 394 w 604"/>
                <a:gd name="T5" fmla="*/ 254 h 550"/>
                <a:gd name="T6" fmla="*/ 267 w 604"/>
                <a:gd name="T7" fmla="*/ 100 h 550"/>
                <a:gd name="T8" fmla="*/ 150 w 604"/>
                <a:gd name="T9" fmla="*/ 9 h 550"/>
                <a:gd name="T10" fmla="*/ 71 w 604"/>
                <a:gd name="T11" fmla="*/ 91 h 550"/>
                <a:gd name="T12" fmla="*/ 61 w 604"/>
                <a:gd name="T13" fmla="*/ 235 h 550"/>
                <a:gd name="T14" fmla="*/ 93 w 604"/>
                <a:gd name="T15" fmla="*/ 420 h 550"/>
                <a:gd name="T16" fmla="*/ 230 w 604"/>
                <a:gd name="T17" fmla="*/ 550 h 550"/>
                <a:gd name="T18" fmla="*/ 585 w 604"/>
                <a:gd name="T1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550">
                  <a:moveTo>
                    <a:pt x="585" y="550"/>
                  </a:moveTo>
                  <a:cubicBezTo>
                    <a:pt x="585" y="550"/>
                    <a:pt x="604" y="443"/>
                    <a:pt x="532" y="400"/>
                  </a:cubicBezTo>
                  <a:cubicBezTo>
                    <a:pt x="460" y="357"/>
                    <a:pt x="386" y="323"/>
                    <a:pt x="394" y="254"/>
                  </a:cubicBezTo>
                  <a:cubicBezTo>
                    <a:pt x="402" y="184"/>
                    <a:pt x="383" y="102"/>
                    <a:pt x="267" y="100"/>
                  </a:cubicBezTo>
                  <a:cubicBezTo>
                    <a:pt x="196" y="99"/>
                    <a:pt x="223" y="24"/>
                    <a:pt x="150" y="9"/>
                  </a:cubicBezTo>
                  <a:cubicBezTo>
                    <a:pt x="106" y="0"/>
                    <a:pt x="77" y="46"/>
                    <a:pt x="71" y="91"/>
                  </a:cubicBezTo>
                  <a:cubicBezTo>
                    <a:pt x="65" y="143"/>
                    <a:pt x="94" y="193"/>
                    <a:pt x="61" y="235"/>
                  </a:cubicBezTo>
                  <a:cubicBezTo>
                    <a:pt x="17" y="289"/>
                    <a:pt x="0" y="391"/>
                    <a:pt x="93" y="420"/>
                  </a:cubicBezTo>
                  <a:cubicBezTo>
                    <a:pt x="186" y="448"/>
                    <a:pt x="103" y="537"/>
                    <a:pt x="230" y="550"/>
                  </a:cubicBezTo>
                  <a:lnTo>
                    <a:pt x="585" y="550"/>
                  </a:lnTo>
                  <a:close/>
                </a:path>
              </a:pathLst>
            </a:custGeom>
            <a:solidFill>
              <a:srgbClr val="C3D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406">
              <a:extLst>
                <a:ext uri="{FF2B5EF4-FFF2-40B4-BE49-F238E27FC236}">
                  <a16:creationId xmlns:a16="http://schemas.microsoft.com/office/drawing/2014/main" id="{9DC0BD60-24F0-8551-EE32-E8BCF7F90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1" y="-4729"/>
              <a:ext cx="2491" cy="4035"/>
            </a:xfrm>
            <a:custGeom>
              <a:avLst/>
              <a:gdLst>
                <a:gd name="T0" fmla="*/ 14 w 313"/>
                <a:gd name="T1" fmla="*/ 6 h 507"/>
                <a:gd name="T2" fmla="*/ 98 w 313"/>
                <a:gd name="T3" fmla="*/ 262 h 507"/>
                <a:gd name="T4" fmla="*/ 308 w 313"/>
                <a:gd name="T5" fmla="*/ 494 h 507"/>
                <a:gd name="T6" fmla="*/ 311 w 313"/>
                <a:gd name="T7" fmla="*/ 503 h 507"/>
                <a:gd name="T8" fmla="*/ 302 w 313"/>
                <a:gd name="T9" fmla="*/ 505 h 507"/>
                <a:gd name="T10" fmla="*/ 86 w 313"/>
                <a:gd name="T11" fmla="*/ 269 h 507"/>
                <a:gd name="T12" fmla="*/ 1 w 313"/>
                <a:gd name="T13" fmla="*/ 7 h 507"/>
                <a:gd name="T14" fmla="*/ 7 w 313"/>
                <a:gd name="T15" fmla="*/ 0 h 507"/>
                <a:gd name="T16" fmla="*/ 14 w 313"/>
                <a:gd name="T17" fmla="*/ 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507">
                  <a:moveTo>
                    <a:pt x="14" y="6"/>
                  </a:moveTo>
                  <a:cubicBezTo>
                    <a:pt x="16" y="74"/>
                    <a:pt x="46" y="170"/>
                    <a:pt x="98" y="262"/>
                  </a:cubicBezTo>
                  <a:cubicBezTo>
                    <a:pt x="149" y="354"/>
                    <a:pt x="222" y="442"/>
                    <a:pt x="308" y="494"/>
                  </a:cubicBezTo>
                  <a:cubicBezTo>
                    <a:pt x="312" y="495"/>
                    <a:pt x="313" y="499"/>
                    <a:pt x="311" y="503"/>
                  </a:cubicBezTo>
                  <a:cubicBezTo>
                    <a:pt x="309" y="506"/>
                    <a:pt x="305" y="507"/>
                    <a:pt x="302" y="505"/>
                  </a:cubicBezTo>
                  <a:cubicBezTo>
                    <a:pt x="212" y="452"/>
                    <a:pt x="138" y="362"/>
                    <a:pt x="86" y="269"/>
                  </a:cubicBezTo>
                  <a:cubicBezTo>
                    <a:pt x="34" y="175"/>
                    <a:pt x="3" y="78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</a:path>
              </a:pathLst>
            </a:custGeom>
            <a:solidFill>
              <a:srgbClr val="E7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9" name="Group 4">
            <a:extLst>
              <a:ext uri="{FF2B5EF4-FFF2-40B4-BE49-F238E27FC236}">
                <a16:creationId xmlns:a16="http://schemas.microsoft.com/office/drawing/2014/main" id="{25FF7D68-3C2C-496C-906A-AB76BDBCD0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6532" y="1420981"/>
            <a:ext cx="3207858" cy="2595980"/>
            <a:chOff x="9310" y="516"/>
            <a:chExt cx="10868" cy="8795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1758A8DA-FC7D-4E7F-BF42-FC77B3D5D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0" y="6940"/>
              <a:ext cx="2168" cy="1796"/>
            </a:xfrm>
            <a:custGeom>
              <a:avLst/>
              <a:gdLst>
                <a:gd name="T0" fmla="*/ 86 w 914"/>
                <a:gd name="T1" fmla="*/ 0 h 757"/>
                <a:gd name="T2" fmla="*/ 0 w 914"/>
                <a:gd name="T3" fmla="*/ 757 h 757"/>
                <a:gd name="T4" fmla="*/ 914 w 914"/>
                <a:gd name="T5" fmla="*/ 757 h 757"/>
                <a:gd name="T6" fmla="*/ 789 w 914"/>
                <a:gd name="T7" fmla="*/ 0 h 757"/>
                <a:gd name="T8" fmla="*/ 86 w 914"/>
                <a:gd name="T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757">
                  <a:moveTo>
                    <a:pt x="86" y="0"/>
                  </a:moveTo>
                  <a:cubicBezTo>
                    <a:pt x="86" y="0"/>
                    <a:pt x="140" y="213"/>
                    <a:pt x="0" y="757"/>
                  </a:cubicBezTo>
                  <a:cubicBezTo>
                    <a:pt x="914" y="757"/>
                    <a:pt x="914" y="757"/>
                    <a:pt x="914" y="757"/>
                  </a:cubicBezTo>
                  <a:cubicBezTo>
                    <a:pt x="914" y="757"/>
                    <a:pt x="750" y="543"/>
                    <a:pt x="789" y="0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0E966038-6E0D-087B-18BC-D9EF84704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4" y="6940"/>
              <a:ext cx="1667" cy="735"/>
            </a:xfrm>
            <a:custGeom>
              <a:avLst/>
              <a:gdLst>
                <a:gd name="T0" fmla="*/ 10 w 703"/>
                <a:gd name="T1" fmla="*/ 167 h 310"/>
                <a:gd name="T2" fmla="*/ 702 w 703"/>
                <a:gd name="T3" fmla="*/ 310 h 310"/>
                <a:gd name="T4" fmla="*/ 703 w 703"/>
                <a:gd name="T5" fmla="*/ 0 h 310"/>
                <a:gd name="T6" fmla="*/ 0 w 703"/>
                <a:gd name="T7" fmla="*/ 0 h 310"/>
                <a:gd name="T8" fmla="*/ 0 w 703"/>
                <a:gd name="T9" fmla="*/ 0 h 310"/>
                <a:gd name="T10" fmla="*/ 10 w 703"/>
                <a:gd name="T11" fmla="*/ 16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310">
                  <a:moveTo>
                    <a:pt x="10" y="167"/>
                  </a:moveTo>
                  <a:cubicBezTo>
                    <a:pt x="702" y="310"/>
                    <a:pt x="702" y="310"/>
                    <a:pt x="702" y="310"/>
                  </a:cubicBezTo>
                  <a:cubicBezTo>
                    <a:pt x="699" y="218"/>
                    <a:pt x="692" y="105"/>
                    <a:pt x="7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52"/>
                    <a:pt x="10" y="167"/>
                  </a:cubicBezTo>
                  <a:close/>
                </a:path>
              </a:pathLst>
            </a:custGeom>
            <a:solidFill>
              <a:schemeClr val="tx1">
                <a:alpha val="1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9351E6A5-2711-81C5-81FE-9EDCE0F42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" y="516"/>
              <a:ext cx="10868" cy="6611"/>
            </a:xfrm>
            <a:custGeom>
              <a:avLst/>
              <a:gdLst>
                <a:gd name="T0" fmla="*/ 4486 w 4582"/>
                <a:gd name="T1" fmla="*/ 2787 h 2787"/>
                <a:gd name="T2" fmla="*/ 96 w 4582"/>
                <a:gd name="T3" fmla="*/ 2787 h 2787"/>
                <a:gd name="T4" fmla="*/ 0 w 4582"/>
                <a:gd name="T5" fmla="*/ 2691 h 2787"/>
                <a:gd name="T6" fmla="*/ 0 w 4582"/>
                <a:gd name="T7" fmla="*/ 128 h 2787"/>
                <a:gd name="T8" fmla="*/ 127 w 4582"/>
                <a:gd name="T9" fmla="*/ 0 h 2787"/>
                <a:gd name="T10" fmla="*/ 4493 w 4582"/>
                <a:gd name="T11" fmla="*/ 0 h 2787"/>
                <a:gd name="T12" fmla="*/ 4582 w 4582"/>
                <a:gd name="T13" fmla="*/ 89 h 2787"/>
                <a:gd name="T14" fmla="*/ 4582 w 4582"/>
                <a:gd name="T15" fmla="*/ 2691 h 2787"/>
                <a:gd name="T16" fmla="*/ 4486 w 4582"/>
                <a:gd name="T17" fmla="*/ 2787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787">
                  <a:moveTo>
                    <a:pt x="4486" y="2787"/>
                  </a:moveTo>
                  <a:cubicBezTo>
                    <a:pt x="96" y="2787"/>
                    <a:pt x="96" y="2787"/>
                    <a:pt x="96" y="2787"/>
                  </a:cubicBezTo>
                  <a:cubicBezTo>
                    <a:pt x="42" y="2787"/>
                    <a:pt x="0" y="2744"/>
                    <a:pt x="0" y="269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4493" y="0"/>
                    <a:pt x="4493" y="0"/>
                    <a:pt x="4493" y="0"/>
                  </a:cubicBezTo>
                  <a:cubicBezTo>
                    <a:pt x="4542" y="0"/>
                    <a:pt x="4582" y="40"/>
                    <a:pt x="4582" y="89"/>
                  </a:cubicBezTo>
                  <a:cubicBezTo>
                    <a:pt x="4582" y="2691"/>
                    <a:pt x="4582" y="2691"/>
                    <a:pt x="4582" y="2691"/>
                  </a:cubicBezTo>
                  <a:cubicBezTo>
                    <a:pt x="4582" y="2744"/>
                    <a:pt x="4539" y="2787"/>
                    <a:pt x="4486" y="27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4EB414B7-1B68-6D60-1AF2-D69320B5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5" y="8676"/>
              <a:ext cx="5415" cy="631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E53844DA-8A00-FB0B-0D87-32C925360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" y="903"/>
              <a:ext cx="10868" cy="5377"/>
            </a:xfrm>
            <a:custGeom>
              <a:avLst/>
              <a:gdLst>
                <a:gd name="T0" fmla="*/ 4579 w 4582"/>
                <a:gd name="T1" fmla="*/ 2267 h 2267"/>
                <a:gd name="T2" fmla="*/ 2 w 4582"/>
                <a:gd name="T3" fmla="*/ 2267 h 2267"/>
                <a:gd name="T4" fmla="*/ 0 w 4582"/>
                <a:gd name="T5" fmla="*/ 2264 h 2267"/>
                <a:gd name="T6" fmla="*/ 0 w 4582"/>
                <a:gd name="T7" fmla="*/ 2 h 2267"/>
                <a:gd name="T8" fmla="*/ 2 w 4582"/>
                <a:gd name="T9" fmla="*/ 0 h 2267"/>
                <a:gd name="T10" fmla="*/ 4579 w 4582"/>
                <a:gd name="T11" fmla="*/ 0 h 2267"/>
                <a:gd name="T12" fmla="*/ 4582 w 4582"/>
                <a:gd name="T13" fmla="*/ 2 h 2267"/>
                <a:gd name="T14" fmla="*/ 4582 w 4582"/>
                <a:gd name="T15" fmla="*/ 2264 h 2267"/>
                <a:gd name="T16" fmla="*/ 4579 w 4582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267">
                  <a:moveTo>
                    <a:pt x="4579" y="2267"/>
                  </a:moveTo>
                  <a:cubicBezTo>
                    <a:pt x="2" y="2267"/>
                    <a:pt x="2" y="2267"/>
                    <a:pt x="2" y="2267"/>
                  </a:cubicBezTo>
                  <a:cubicBezTo>
                    <a:pt x="1" y="2267"/>
                    <a:pt x="0" y="2266"/>
                    <a:pt x="0" y="226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79" y="0"/>
                    <a:pt x="4579" y="0"/>
                    <a:pt x="4579" y="0"/>
                  </a:cubicBezTo>
                  <a:cubicBezTo>
                    <a:pt x="4581" y="0"/>
                    <a:pt x="4582" y="1"/>
                    <a:pt x="4582" y="2"/>
                  </a:cubicBezTo>
                  <a:cubicBezTo>
                    <a:pt x="4582" y="2264"/>
                    <a:pt x="4582" y="2264"/>
                    <a:pt x="4582" y="2264"/>
                  </a:cubicBezTo>
                  <a:cubicBezTo>
                    <a:pt x="4582" y="2266"/>
                    <a:pt x="4581" y="2267"/>
                    <a:pt x="4579" y="2267"/>
                  </a:cubicBezTo>
                  <a:close/>
                </a:path>
              </a:pathLst>
            </a:custGeom>
            <a:solidFill>
              <a:srgbClr val="6B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2D55F2FC-76A7-42E5-E62F-E272FE8C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2" y="6584"/>
              <a:ext cx="2244" cy="228"/>
            </a:xfrm>
            <a:custGeom>
              <a:avLst/>
              <a:gdLst>
                <a:gd name="T0" fmla="*/ 898 w 946"/>
                <a:gd name="T1" fmla="*/ 96 h 96"/>
                <a:gd name="T2" fmla="*/ 48 w 946"/>
                <a:gd name="T3" fmla="*/ 96 h 96"/>
                <a:gd name="T4" fmla="*/ 0 w 946"/>
                <a:gd name="T5" fmla="*/ 48 h 96"/>
                <a:gd name="T6" fmla="*/ 0 w 946"/>
                <a:gd name="T7" fmla="*/ 48 h 96"/>
                <a:gd name="T8" fmla="*/ 48 w 946"/>
                <a:gd name="T9" fmla="*/ 0 h 96"/>
                <a:gd name="T10" fmla="*/ 898 w 946"/>
                <a:gd name="T11" fmla="*/ 0 h 96"/>
                <a:gd name="T12" fmla="*/ 946 w 946"/>
                <a:gd name="T13" fmla="*/ 48 h 96"/>
                <a:gd name="T14" fmla="*/ 946 w 946"/>
                <a:gd name="T15" fmla="*/ 48 h 96"/>
                <a:gd name="T16" fmla="*/ 898 w 94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96">
                  <a:moveTo>
                    <a:pt x="89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924" y="0"/>
                    <a:pt x="946" y="21"/>
                    <a:pt x="946" y="48"/>
                  </a:cubicBezTo>
                  <a:cubicBezTo>
                    <a:pt x="946" y="48"/>
                    <a:pt x="946" y="48"/>
                    <a:pt x="946" y="48"/>
                  </a:cubicBezTo>
                  <a:cubicBezTo>
                    <a:pt x="946" y="74"/>
                    <a:pt x="924" y="96"/>
                    <a:pt x="898" y="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6168583B-037F-2A00-EC2F-D11F21E1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1" y="673"/>
              <a:ext cx="463" cy="104"/>
            </a:xfrm>
            <a:custGeom>
              <a:avLst/>
              <a:gdLst>
                <a:gd name="T0" fmla="*/ 173 w 195"/>
                <a:gd name="T1" fmla="*/ 44 h 44"/>
                <a:gd name="T2" fmla="*/ 22 w 195"/>
                <a:gd name="T3" fmla="*/ 44 h 44"/>
                <a:gd name="T4" fmla="*/ 0 w 195"/>
                <a:gd name="T5" fmla="*/ 22 h 44"/>
                <a:gd name="T6" fmla="*/ 0 w 195"/>
                <a:gd name="T7" fmla="*/ 22 h 44"/>
                <a:gd name="T8" fmla="*/ 22 w 195"/>
                <a:gd name="T9" fmla="*/ 0 h 44"/>
                <a:gd name="T10" fmla="*/ 173 w 195"/>
                <a:gd name="T11" fmla="*/ 0 h 44"/>
                <a:gd name="T12" fmla="*/ 195 w 195"/>
                <a:gd name="T13" fmla="*/ 22 h 44"/>
                <a:gd name="T14" fmla="*/ 195 w 195"/>
                <a:gd name="T15" fmla="*/ 22 h 44"/>
                <a:gd name="T16" fmla="*/ 173 w 19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44">
                  <a:moveTo>
                    <a:pt x="17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5" y="0"/>
                    <a:pt x="195" y="10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34"/>
                    <a:pt x="185" y="44"/>
                    <a:pt x="173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532ED4CF-83F3-C149-87DE-8829D59D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5" y="8680"/>
              <a:ext cx="2814" cy="631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8" name="Group 3">
            <a:extLst>
              <a:ext uri="{FF2B5EF4-FFF2-40B4-BE49-F238E27FC236}">
                <a16:creationId xmlns:a16="http://schemas.microsoft.com/office/drawing/2014/main" id="{CBD2E2F7-7A56-9ADF-FB38-138142F72CEB}"/>
              </a:ext>
            </a:extLst>
          </p:cNvPr>
          <p:cNvGrpSpPr/>
          <p:nvPr/>
        </p:nvGrpSpPr>
        <p:grpSpPr>
          <a:xfrm>
            <a:off x="2804152" y="1572849"/>
            <a:ext cx="3193385" cy="1516130"/>
            <a:chOff x="8458200" y="1020726"/>
            <a:chExt cx="4257846" cy="2021507"/>
          </a:xfrm>
        </p:grpSpPr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8BCCD45A-FAE3-0174-E4EA-79A7425C1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553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3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">
              <a:extLst>
                <a:ext uri="{FF2B5EF4-FFF2-40B4-BE49-F238E27FC236}">
                  <a16:creationId xmlns:a16="http://schemas.microsoft.com/office/drawing/2014/main" id="{BEEC73C2-A6F8-3939-4385-B4787A0C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021900"/>
              <a:ext cx="28761" cy="87458"/>
            </a:xfrm>
            <a:custGeom>
              <a:avLst/>
              <a:gdLst>
                <a:gd name="T0" fmla="*/ 0 w 49"/>
                <a:gd name="T1" fmla="*/ 18 h 149"/>
                <a:gd name="T2" fmla="*/ 4 w 49"/>
                <a:gd name="T3" fmla="*/ 33 h 149"/>
                <a:gd name="T4" fmla="*/ 29 w 49"/>
                <a:gd name="T5" fmla="*/ 19 h 149"/>
                <a:gd name="T6" fmla="*/ 30 w 49"/>
                <a:gd name="T7" fmla="*/ 19 h 149"/>
                <a:gd name="T8" fmla="*/ 30 w 49"/>
                <a:gd name="T9" fmla="*/ 149 h 149"/>
                <a:gd name="T10" fmla="*/ 49 w 49"/>
                <a:gd name="T11" fmla="*/ 149 h 149"/>
                <a:gd name="T12" fmla="*/ 49 w 49"/>
                <a:gd name="T13" fmla="*/ 0 h 149"/>
                <a:gd name="T14" fmla="*/ 32 w 49"/>
                <a:gd name="T15" fmla="*/ 0 h 149"/>
                <a:gd name="T16" fmla="*/ 0 w 49"/>
                <a:gd name="T17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0" y="18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D052823D-97ED-F24C-8435-DF3C61CC3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F4CC85AB-78A1-1AF1-53A0-460F9B006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2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A6434FE8-A0BD-95E1-AA5B-B4C24221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182728"/>
              <a:ext cx="28761" cy="87458"/>
            </a:xfrm>
            <a:custGeom>
              <a:avLst/>
              <a:gdLst>
                <a:gd name="T0" fmla="*/ 0 w 49"/>
                <a:gd name="T1" fmla="*/ 18 h 149"/>
                <a:gd name="T2" fmla="*/ 4 w 49"/>
                <a:gd name="T3" fmla="*/ 33 h 149"/>
                <a:gd name="T4" fmla="*/ 29 w 49"/>
                <a:gd name="T5" fmla="*/ 19 h 149"/>
                <a:gd name="T6" fmla="*/ 30 w 49"/>
                <a:gd name="T7" fmla="*/ 19 h 149"/>
                <a:gd name="T8" fmla="*/ 30 w 49"/>
                <a:gd name="T9" fmla="*/ 149 h 149"/>
                <a:gd name="T10" fmla="*/ 49 w 49"/>
                <a:gd name="T11" fmla="*/ 149 h 149"/>
                <a:gd name="T12" fmla="*/ 49 w 49"/>
                <a:gd name="T13" fmla="*/ 0 h 149"/>
                <a:gd name="T14" fmla="*/ 32 w 49"/>
                <a:gd name="T15" fmla="*/ 0 h 149"/>
                <a:gd name="T16" fmla="*/ 0 w 49"/>
                <a:gd name="T17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0" y="18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FF4F16FC-4586-F599-1B60-85A9D96FD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2357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21BD944C-CF00-61A3-5ADB-568315C7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1641" y="1181554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5544F919-6F55-B09F-7746-7C64F1A8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344144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2 h 148"/>
                <a:gd name="T4" fmla="*/ 29 w 49"/>
                <a:gd name="T5" fmla="*/ 18 h 148"/>
                <a:gd name="T6" fmla="*/ 30 w 49"/>
                <a:gd name="T7" fmla="*/ 18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1A6953D3-4068-1976-16B1-9EC32DE30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897B00FD-4A21-849F-5C06-18459F08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E9483244-4CA2-AB89-734B-AA78FA819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504972"/>
              <a:ext cx="28761" cy="87458"/>
            </a:xfrm>
            <a:custGeom>
              <a:avLst/>
              <a:gdLst>
                <a:gd name="T0" fmla="*/ 0 w 49"/>
                <a:gd name="T1" fmla="*/ 17 h 149"/>
                <a:gd name="T2" fmla="*/ 4 w 49"/>
                <a:gd name="T3" fmla="*/ 32 h 149"/>
                <a:gd name="T4" fmla="*/ 29 w 49"/>
                <a:gd name="T5" fmla="*/ 19 h 149"/>
                <a:gd name="T6" fmla="*/ 30 w 49"/>
                <a:gd name="T7" fmla="*/ 19 h 149"/>
                <a:gd name="T8" fmla="*/ 30 w 49"/>
                <a:gd name="T9" fmla="*/ 149 h 149"/>
                <a:gd name="T10" fmla="*/ 49 w 49"/>
                <a:gd name="T11" fmla="*/ 149 h 149"/>
                <a:gd name="T12" fmla="*/ 49 w 49"/>
                <a:gd name="T13" fmla="*/ 0 h 149"/>
                <a:gd name="T14" fmla="*/ 32 w 49"/>
                <a:gd name="T15" fmla="*/ 0 h 149"/>
                <a:gd name="T16" fmla="*/ 0 w 49"/>
                <a:gd name="T17" fmla="*/ 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0" y="17"/>
                  </a:move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5C2CB19D-2E60-83EC-FEA2-44ED41993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E4CB2792-1FDD-A101-2982-DC1221EE8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1504972"/>
              <a:ext cx="29348" cy="87458"/>
            </a:xfrm>
            <a:custGeom>
              <a:avLst/>
              <a:gdLst>
                <a:gd name="T0" fmla="*/ 4 w 50"/>
                <a:gd name="T1" fmla="*/ 32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970DF688-2BCB-9351-1FEE-B8CCEDFFB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553" y="1665800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2E3EE320-B765-D983-B8EE-C4F9C201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665800"/>
              <a:ext cx="28761" cy="87458"/>
            </a:xfrm>
            <a:custGeom>
              <a:avLst/>
              <a:gdLst>
                <a:gd name="T0" fmla="*/ 0 w 49"/>
                <a:gd name="T1" fmla="*/ 17 h 149"/>
                <a:gd name="T2" fmla="*/ 4 w 49"/>
                <a:gd name="T3" fmla="*/ 33 h 149"/>
                <a:gd name="T4" fmla="*/ 29 w 49"/>
                <a:gd name="T5" fmla="*/ 19 h 149"/>
                <a:gd name="T6" fmla="*/ 30 w 49"/>
                <a:gd name="T7" fmla="*/ 19 h 149"/>
                <a:gd name="T8" fmla="*/ 30 w 49"/>
                <a:gd name="T9" fmla="*/ 149 h 149"/>
                <a:gd name="T10" fmla="*/ 49 w 49"/>
                <a:gd name="T11" fmla="*/ 149 h 149"/>
                <a:gd name="T12" fmla="*/ 49 w 49"/>
                <a:gd name="T13" fmla="*/ 0 h 149"/>
                <a:gd name="T14" fmla="*/ 32 w 49"/>
                <a:gd name="T15" fmla="*/ 0 h 149"/>
                <a:gd name="T16" fmla="*/ 0 w 49"/>
                <a:gd name="T17" fmla="*/ 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0" y="17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F05BD778-6F7C-C3B9-C753-96C762173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0" name="Freeform 21">
              <a:extLst>
                <a:ext uri="{FF2B5EF4-FFF2-40B4-BE49-F238E27FC236}">
                  <a16:creationId xmlns:a16="http://schemas.microsoft.com/office/drawing/2014/main" id="{8F01A9B7-52B4-F911-E40E-83299224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1" name="Freeform 22">
              <a:extLst>
                <a:ext uri="{FF2B5EF4-FFF2-40B4-BE49-F238E27FC236}">
                  <a16:creationId xmlns:a16="http://schemas.microsoft.com/office/drawing/2014/main" id="{3A819EC9-64DE-01EF-B3B1-732A5753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827215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2 h 148"/>
                <a:gd name="T4" fmla="*/ 29 w 49"/>
                <a:gd name="T5" fmla="*/ 18 h 148"/>
                <a:gd name="T6" fmla="*/ 30 w 49"/>
                <a:gd name="T7" fmla="*/ 18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2" name="Freeform 23">
              <a:extLst>
                <a:ext uri="{FF2B5EF4-FFF2-40B4-BE49-F238E27FC236}">
                  <a16:creationId xmlns:a16="http://schemas.microsoft.com/office/drawing/2014/main" id="{D455B9F7-2C8D-C707-66E1-DCBD1B8A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2357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3" name="Freeform 24">
              <a:extLst>
                <a:ext uri="{FF2B5EF4-FFF2-40B4-BE49-F238E27FC236}">
                  <a16:creationId xmlns:a16="http://schemas.microsoft.com/office/drawing/2014/main" id="{FAADA72F-D54D-E63C-48C4-3F9AE6176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1641" y="1825455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4" name="Freeform 25">
              <a:extLst>
                <a:ext uri="{FF2B5EF4-FFF2-40B4-BE49-F238E27FC236}">
                  <a16:creationId xmlns:a16="http://schemas.microsoft.com/office/drawing/2014/main" id="{6C91DA7B-2FF3-1CB6-1F03-D99796C95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1988044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2 h 148"/>
                <a:gd name="T4" fmla="*/ 29 w 49"/>
                <a:gd name="T5" fmla="*/ 19 h 148"/>
                <a:gd name="T6" fmla="*/ 30 w 49"/>
                <a:gd name="T7" fmla="*/ 19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5" name="Freeform 26">
              <a:extLst>
                <a:ext uri="{FF2B5EF4-FFF2-40B4-BE49-F238E27FC236}">
                  <a16:creationId xmlns:a16="http://schemas.microsoft.com/office/drawing/2014/main" id="{C4480A7D-06A7-2ED6-ADB3-385B6E852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6" name="Freeform 27">
              <a:extLst>
                <a:ext uri="{FF2B5EF4-FFF2-40B4-BE49-F238E27FC236}">
                  <a16:creationId xmlns:a16="http://schemas.microsoft.com/office/drawing/2014/main" id="{FC17737A-D97B-B15D-B86C-87090846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7" name="Freeform 28">
              <a:extLst>
                <a:ext uri="{FF2B5EF4-FFF2-40B4-BE49-F238E27FC236}">
                  <a16:creationId xmlns:a16="http://schemas.microsoft.com/office/drawing/2014/main" id="{62E5E25F-1EA7-78BA-A582-E8E02C57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2148872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3 h 148"/>
                <a:gd name="T4" fmla="*/ 29 w 49"/>
                <a:gd name="T5" fmla="*/ 19 h 148"/>
                <a:gd name="T6" fmla="*/ 30 w 49"/>
                <a:gd name="T7" fmla="*/ 19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8" name="Freeform 29">
              <a:extLst>
                <a:ext uri="{FF2B5EF4-FFF2-40B4-BE49-F238E27FC236}">
                  <a16:creationId xmlns:a16="http://schemas.microsoft.com/office/drawing/2014/main" id="{D25769E8-EFFB-19CD-AB57-FB9628741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9" name="Freeform 30">
              <a:extLst>
                <a:ext uri="{FF2B5EF4-FFF2-40B4-BE49-F238E27FC236}">
                  <a16:creationId xmlns:a16="http://schemas.microsoft.com/office/drawing/2014/main" id="{1B4FE2DD-2F4A-A45D-789D-00B3569D0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2148872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0" name="Freeform 31">
              <a:extLst>
                <a:ext uri="{FF2B5EF4-FFF2-40B4-BE49-F238E27FC236}">
                  <a16:creationId xmlns:a16="http://schemas.microsoft.com/office/drawing/2014/main" id="{22E66E6F-E25C-CD7E-4CA1-38E14323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553" y="2310287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1" name="Freeform 32">
              <a:extLst>
                <a:ext uri="{FF2B5EF4-FFF2-40B4-BE49-F238E27FC236}">
                  <a16:creationId xmlns:a16="http://schemas.microsoft.com/office/drawing/2014/main" id="{F81098D0-5A92-CC46-8151-1F34ECAA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2310287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2 h 148"/>
                <a:gd name="T4" fmla="*/ 29 w 49"/>
                <a:gd name="T5" fmla="*/ 18 h 148"/>
                <a:gd name="T6" fmla="*/ 30 w 49"/>
                <a:gd name="T7" fmla="*/ 18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2" name="Freeform 33">
              <a:extLst>
                <a:ext uri="{FF2B5EF4-FFF2-40B4-BE49-F238E27FC236}">
                  <a16:creationId xmlns:a16="http://schemas.microsoft.com/office/drawing/2014/main" id="{C292C79E-81A4-F5C2-3B1E-15F7C3C33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3" name="Freeform 34">
              <a:extLst>
                <a:ext uri="{FF2B5EF4-FFF2-40B4-BE49-F238E27FC236}">
                  <a16:creationId xmlns:a16="http://schemas.microsoft.com/office/drawing/2014/main" id="{D43FF69F-04C7-D0AC-2436-35AC3707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2310287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4" name="Freeform 35">
              <a:extLst>
                <a:ext uri="{FF2B5EF4-FFF2-40B4-BE49-F238E27FC236}">
                  <a16:creationId xmlns:a16="http://schemas.microsoft.com/office/drawing/2014/main" id="{E8E4BAA2-7A6D-4C84-C1FA-5BE93D83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2471116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2 h 148"/>
                <a:gd name="T4" fmla="*/ 29 w 49"/>
                <a:gd name="T5" fmla="*/ 19 h 148"/>
                <a:gd name="T6" fmla="*/ 30 w 49"/>
                <a:gd name="T7" fmla="*/ 19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5" name="Freeform 36">
              <a:extLst>
                <a:ext uri="{FF2B5EF4-FFF2-40B4-BE49-F238E27FC236}">
                  <a16:creationId xmlns:a16="http://schemas.microsoft.com/office/drawing/2014/main" id="{6D2EA21A-C10A-63C8-D9CF-7106BF7D8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2357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6" name="Freeform 37">
              <a:extLst>
                <a:ext uri="{FF2B5EF4-FFF2-40B4-BE49-F238E27FC236}">
                  <a16:creationId xmlns:a16="http://schemas.microsoft.com/office/drawing/2014/main" id="{294005C0-D6AC-818A-3F5C-C84D4541C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1641" y="2469355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7" name="Freeform 38">
              <a:extLst>
                <a:ext uri="{FF2B5EF4-FFF2-40B4-BE49-F238E27FC236}">
                  <a16:creationId xmlns:a16="http://schemas.microsoft.com/office/drawing/2014/main" id="{752BE1A9-48B8-AD3F-D585-1EC84D057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2631944"/>
              <a:ext cx="28761" cy="86871"/>
            </a:xfrm>
            <a:custGeom>
              <a:avLst/>
              <a:gdLst>
                <a:gd name="T0" fmla="*/ 0 w 49"/>
                <a:gd name="T1" fmla="*/ 17 h 148"/>
                <a:gd name="T2" fmla="*/ 4 w 49"/>
                <a:gd name="T3" fmla="*/ 33 h 148"/>
                <a:gd name="T4" fmla="*/ 29 w 49"/>
                <a:gd name="T5" fmla="*/ 19 h 148"/>
                <a:gd name="T6" fmla="*/ 30 w 49"/>
                <a:gd name="T7" fmla="*/ 19 h 148"/>
                <a:gd name="T8" fmla="*/ 30 w 49"/>
                <a:gd name="T9" fmla="*/ 148 h 148"/>
                <a:gd name="T10" fmla="*/ 49 w 49"/>
                <a:gd name="T11" fmla="*/ 148 h 148"/>
                <a:gd name="T12" fmla="*/ 49 w 49"/>
                <a:gd name="T13" fmla="*/ 0 h 148"/>
                <a:gd name="T14" fmla="*/ 32 w 49"/>
                <a:gd name="T15" fmla="*/ 0 h 148"/>
                <a:gd name="T16" fmla="*/ 0 w 49"/>
                <a:gd name="T17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0" y="17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8" name="Freeform 39">
              <a:extLst>
                <a:ext uri="{FF2B5EF4-FFF2-40B4-BE49-F238E27FC236}">
                  <a16:creationId xmlns:a16="http://schemas.microsoft.com/office/drawing/2014/main" id="{13C47A32-60E2-A1E7-2213-0EDB387BC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9" name="Freeform 40">
              <a:extLst>
                <a:ext uri="{FF2B5EF4-FFF2-40B4-BE49-F238E27FC236}">
                  <a16:creationId xmlns:a16="http://schemas.microsoft.com/office/drawing/2014/main" id="{02C30434-07B7-0969-822D-411602D0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0" name="Freeform 41">
              <a:extLst>
                <a:ext uri="{FF2B5EF4-FFF2-40B4-BE49-F238E27FC236}">
                  <a16:creationId xmlns:a16="http://schemas.microsoft.com/office/drawing/2014/main" id="{10678C59-3680-CAF7-8C98-0A60463F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2792772"/>
              <a:ext cx="28761" cy="87458"/>
            </a:xfrm>
            <a:custGeom>
              <a:avLst/>
              <a:gdLst>
                <a:gd name="T0" fmla="*/ 0 w 49"/>
                <a:gd name="T1" fmla="*/ 18 h 149"/>
                <a:gd name="T2" fmla="*/ 4 w 49"/>
                <a:gd name="T3" fmla="*/ 33 h 149"/>
                <a:gd name="T4" fmla="*/ 29 w 49"/>
                <a:gd name="T5" fmla="*/ 19 h 149"/>
                <a:gd name="T6" fmla="*/ 30 w 49"/>
                <a:gd name="T7" fmla="*/ 19 h 149"/>
                <a:gd name="T8" fmla="*/ 30 w 49"/>
                <a:gd name="T9" fmla="*/ 149 h 149"/>
                <a:gd name="T10" fmla="*/ 49 w 49"/>
                <a:gd name="T11" fmla="*/ 149 h 149"/>
                <a:gd name="T12" fmla="*/ 49 w 49"/>
                <a:gd name="T13" fmla="*/ 0 h 149"/>
                <a:gd name="T14" fmla="*/ 32 w 49"/>
                <a:gd name="T15" fmla="*/ 0 h 149"/>
                <a:gd name="T16" fmla="*/ 0 w 49"/>
                <a:gd name="T17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0" y="18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1" name="Freeform 42">
              <a:extLst>
                <a:ext uri="{FF2B5EF4-FFF2-40B4-BE49-F238E27FC236}">
                  <a16:creationId xmlns:a16="http://schemas.microsoft.com/office/drawing/2014/main" id="{BD639641-96C9-66E8-7FAA-F10464681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2" name="Freeform 43">
              <a:extLst>
                <a:ext uri="{FF2B5EF4-FFF2-40B4-BE49-F238E27FC236}">
                  <a16:creationId xmlns:a16="http://schemas.microsoft.com/office/drawing/2014/main" id="{B48CC131-50AC-A4C7-6D97-B028C2F4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2792772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3" name="Freeform 44">
              <a:extLst>
                <a:ext uri="{FF2B5EF4-FFF2-40B4-BE49-F238E27FC236}">
                  <a16:creationId xmlns:a16="http://schemas.microsoft.com/office/drawing/2014/main" id="{F9331A7E-8266-A5FE-A8B2-A6B04F06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553" y="2953601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4" name="Freeform 45">
              <a:extLst>
                <a:ext uri="{FF2B5EF4-FFF2-40B4-BE49-F238E27FC236}">
                  <a16:creationId xmlns:a16="http://schemas.microsoft.com/office/drawing/2014/main" id="{E4DDEF31-5820-CE53-37BB-744B7FCCE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413" y="2953601"/>
              <a:ext cx="28761" cy="87458"/>
            </a:xfrm>
            <a:custGeom>
              <a:avLst/>
              <a:gdLst>
                <a:gd name="T0" fmla="*/ 0 w 49"/>
                <a:gd name="T1" fmla="*/ 18 h 149"/>
                <a:gd name="T2" fmla="*/ 4 w 49"/>
                <a:gd name="T3" fmla="*/ 33 h 149"/>
                <a:gd name="T4" fmla="*/ 29 w 49"/>
                <a:gd name="T5" fmla="*/ 19 h 149"/>
                <a:gd name="T6" fmla="*/ 30 w 49"/>
                <a:gd name="T7" fmla="*/ 19 h 149"/>
                <a:gd name="T8" fmla="*/ 30 w 49"/>
                <a:gd name="T9" fmla="*/ 149 h 149"/>
                <a:gd name="T10" fmla="*/ 49 w 49"/>
                <a:gd name="T11" fmla="*/ 149 h 149"/>
                <a:gd name="T12" fmla="*/ 49 w 49"/>
                <a:gd name="T13" fmla="*/ 0 h 149"/>
                <a:gd name="T14" fmla="*/ 32 w 49"/>
                <a:gd name="T15" fmla="*/ 0 h 149"/>
                <a:gd name="T16" fmla="*/ 0 w 49"/>
                <a:gd name="T17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0" y="18"/>
                  </a:move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5" name="Freeform 46">
              <a:extLst>
                <a:ext uri="{FF2B5EF4-FFF2-40B4-BE49-F238E27FC236}">
                  <a16:creationId xmlns:a16="http://schemas.microsoft.com/office/drawing/2014/main" id="{7D6AE969-1321-3B87-9F16-A308764C5A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2966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6" name="Freeform 47">
              <a:extLst>
                <a:ext uri="{FF2B5EF4-FFF2-40B4-BE49-F238E27FC236}">
                  <a16:creationId xmlns:a16="http://schemas.microsoft.com/office/drawing/2014/main" id="{A7AEFE0F-E7CE-0617-BABE-0B8B094A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1032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7" name="Freeform 74">
              <a:extLst>
                <a:ext uri="{FF2B5EF4-FFF2-40B4-BE49-F238E27FC236}">
                  <a16:creationId xmlns:a16="http://schemas.microsoft.com/office/drawing/2014/main" id="{2A0D9958-9C29-42ED-1A0B-E72E51322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8" name="Freeform 75">
              <a:extLst>
                <a:ext uri="{FF2B5EF4-FFF2-40B4-BE49-F238E27FC236}">
                  <a16:creationId xmlns:a16="http://schemas.microsoft.com/office/drawing/2014/main" id="{806F9BA9-B2AD-B3F4-F3CA-A9E3627BC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875" y="1020726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9" name="Freeform 76">
              <a:extLst>
                <a:ext uri="{FF2B5EF4-FFF2-40B4-BE49-F238E27FC236}">
                  <a16:creationId xmlns:a16="http://schemas.microsoft.com/office/drawing/2014/main" id="{0E7132DB-C9D1-D1CD-E80C-2666A3633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0" name="Freeform 77">
              <a:extLst>
                <a:ext uri="{FF2B5EF4-FFF2-40B4-BE49-F238E27FC236}">
                  <a16:creationId xmlns:a16="http://schemas.microsoft.com/office/drawing/2014/main" id="{2871E85B-AD6E-1901-419C-45658D5A9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2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1" name="Freeform 78">
              <a:extLst>
                <a:ext uri="{FF2B5EF4-FFF2-40B4-BE49-F238E27FC236}">
                  <a16:creationId xmlns:a16="http://schemas.microsoft.com/office/drawing/2014/main" id="{53B1A914-F4D6-8147-F67F-DC9848444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2" name="Freeform 79">
              <a:extLst>
                <a:ext uri="{FF2B5EF4-FFF2-40B4-BE49-F238E27FC236}">
                  <a16:creationId xmlns:a16="http://schemas.microsoft.com/office/drawing/2014/main" id="{D586D666-8699-0D19-66D6-CB2DA46F3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8200" y="1181554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3" name="Freeform 80">
              <a:extLst>
                <a:ext uri="{FF2B5EF4-FFF2-40B4-BE49-F238E27FC236}">
                  <a16:creationId xmlns:a16="http://schemas.microsoft.com/office/drawing/2014/main" id="{BC6419EB-68B1-94C8-A46A-7838048B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29 w 49"/>
                <a:gd name="T13" fmla="*/ 19 h 149"/>
                <a:gd name="T14" fmla="*/ 29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4" name="Freeform 81">
              <a:extLst>
                <a:ext uri="{FF2B5EF4-FFF2-40B4-BE49-F238E27FC236}">
                  <a16:creationId xmlns:a16="http://schemas.microsoft.com/office/drawing/2014/main" id="{9CF1CD31-0F4C-AAF3-2FAF-E5D7FBED3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5" name="Freeform 82">
              <a:extLst>
                <a:ext uri="{FF2B5EF4-FFF2-40B4-BE49-F238E27FC236}">
                  <a16:creationId xmlns:a16="http://schemas.microsoft.com/office/drawing/2014/main" id="{C43F6241-3C6E-307F-1B41-B49ED6DFCD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812" y="1181554"/>
              <a:ext cx="58697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6" name="Freeform 83">
              <a:extLst>
                <a:ext uri="{FF2B5EF4-FFF2-40B4-BE49-F238E27FC236}">
                  <a16:creationId xmlns:a16="http://schemas.microsoft.com/office/drawing/2014/main" id="{04B1E5D5-6125-83BA-8E88-789ACEF9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291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7" name="Freeform 84">
              <a:extLst>
                <a:ext uri="{FF2B5EF4-FFF2-40B4-BE49-F238E27FC236}">
                  <a16:creationId xmlns:a16="http://schemas.microsoft.com/office/drawing/2014/main" id="{0F319A35-29B1-7A75-699C-4F06FF69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1181554"/>
              <a:ext cx="59283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8" name="Freeform 85">
              <a:extLst>
                <a:ext uri="{FF2B5EF4-FFF2-40B4-BE49-F238E27FC236}">
                  <a16:creationId xmlns:a16="http://schemas.microsoft.com/office/drawing/2014/main" id="{76A4EFEF-C8AC-60B8-3C5A-DDFC0043E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8200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9" name="Freeform 86">
              <a:extLst>
                <a:ext uri="{FF2B5EF4-FFF2-40B4-BE49-F238E27FC236}">
                  <a16:creationId xmlns:a16="http://schemas.microsoft.com/office/drawing/2014/main" id="{DD0EE3DF-CF1A-164F-E530-0DEF1680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1344144"/>
              <a:ext cx="28761" cy="86871"/>
            </a:xfrm>
            <a:custGeom>
              <a:avLst/>
              <a:gdLst>
                <a:gd name="T0" fmla="*/ 3 w 49"/>
                <a:gd name="T1" fmla="*/ 32 h 148"/>
                <a:gd name="T2" fmla="*/ 29 w 49"/>
                <a:gd name="T3" fmla="*/ 18 h 148"/>
                <a:gd name="T4" fmla="*/ 29 w 49"/>
                <a:gd name="T5" fmla="*/ 18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2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0" name="Freeform 87">
              <a:extLst>
                <a:ext uri="{FF2B5EF4-FFF2-40B4-BE49-F238E27FC236}">
                  <a16:creationId xmlns:a16="http://schemas.microsoft.com/office/drawing/2014/main" id="{3C95F976-C680-5458-6860-26FEA1738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41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1" name="Freeform 88">
              <a:extLst>
                <a:ext uri="{FF2B5EF4-FFF2-40B4-BE49-F238E27FC236}">
                  <a16:creationId xmlns:a16="http://schemas.microsoft.com/office/drawing/2014/main" id="{EBF73FD5-4959-C210-8B0B-5DF79609E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2" name="Freeform 89">
              <a:extLst>
                <a:ext uri="{FF2B5EF4-FFF2-40B4-BE49-F238E27FC236}">
                  <a16:creationId xmlns:a16="http://schemas.microsoft.com/office/drawing/2014/main" id="{2988863F-C6E6-AB32-798F-F1DAE2F3A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3" name="Freeform 90">
              <a:extLst>
                <a:ext uri="{FF2B5EF4-FFF2-40B4-BE49-F238E27FC236}">
                  <a16:creationId xmlns:a16="http://schemas.microsoft.com/office/drawing/2014/main" id="{774FB67B-8905-F1FD-BC79-477B4C802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13423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4" name="Freeform 91">
              <a:extLst>
                <a:ext uri="{FF2B5EF4-FFF2-40B4-BE49-F238E27FC236}">
                  <a16:creationId xmlns:a16="http://schemas.microsoft.com/office/drawing/2014/main" id="{505E97D7-30D9-3BFF-D938-7ADCF6E22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5" name="Freeform 92">
              <a:extLst>
                <a:ext uri="{FF2B5EF4-FFF2-40B4-BE49-F238E27FC236}">
                  <a16:creationId xmlns:a16="http://schemas.microsoft.com/office/drawing/2014/main" id="{FB729E07-4553-E010-099F-3CFBA66D8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1504972"/>
              <a:ext cx="28761" cy="87458"/>
            </a:xfrm>
            <a:custGeom>
              <a:avLst/>
              <a:gdLst>
                <a:gd name="T0" fmla="*/ 3 w 49"/>
                <a:gd name="T1" fmla="*/ 32 h 149"/>
                <a:gd name="T2" fmla="*/ 29 w 49"/>
                <a:gd name="T3" fmla="*/ 19 h 149"/>
                <a:gd name="T4" fmla="*/ 29 w 49"/>
                <a:gd name="T5" fmla="*/ 19 h 149"/>
                <a:gd name="T6" fmla="*/ 29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3 w 49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2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6" name="Freeform 93">
              <a:extLst>
                <a:ext uri="{FF2B5EF4-FFF2-40B4-BE49-F238E27FC236}">
                  <a16:creationId xmlns:a16="http://schemas.microsoft.com/office/drawing/2014/main" id="{B59FAA64-9CAF-E0E6-994F-2C07A7552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7" name="Freeform 94">
              <a:extLst>
                <a:ext uri="{FF2B5EF4-FFF2-40B4-BE49-F238E27FC236}">
                  <a16:creationId xmlns:a16="http://schemas.microsoft.com/office/drawing/2014/main" id="{CA109EE8-39A0-7BA3-09C9-AB3D508494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812" y="1503798"/>
              <a:ext cx="58697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8" name="Freeform 95">
              <a:extLst>
                <a:ext uri="{FF2B5EF4-FFF2-40B4-BE49-F238E27FC236}">
                  <a16:creationId xmlns:a16="http://schemas.microsoft.com/office/drawing/2014/main" id="{3B572AEC-A01A-AECF-96E7-B3F82FDAA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291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9" name="Freeform 96">
              <a:extLst>
                <a:ext uri="{FF2B5EF4-FFF2-40B4-BE49-F238E27FC236}">
                  <a16:creationId xmlns:a16="http://schemas.microsoft.com/office/drawing/2014/main" id="{7F7E2EFA-8A95-9138-25B8-E2760739F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1503798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0" name="Freeform 97">
              <a:extLst>
                <a:ext uri="{FF2B5EF4-FFF2-40B4-BE49-F238E27FC236}">
                  <a16:creationId xmlns:a16="http://schemas.microsoft.com/office/drawing/2014/main" id="{C889FBD3-2287-F408-ED33-BBD6FABB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1" name="Freeform 98">
              <a:extLst>
                <a:ext uri="{FF2B5EF4-FFF2-40B4-BE49-F238E27FC236}">
                  <a16:creationId xmlns:a16="http://schemas.microsoft.com/office/drawing/2014/main" id="{4C48CF36-B006-532C-BDF0-3DF93CC75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875" y="1664039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2" name="Freeform 99">
              <a:extLst>
                <a:ext uri="{FF2B5EF4-FFF2-40B4-BE49-F238E27FC236}">
                  <a16:creationId xmlns:a16="http://schemas.microsoft.com/office/drawing/2014/main" id="{A9630A62-B8A5-E16C-0340-2F176165B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3" name="Freeform 100">
              <a:extLst>
                <a:ext uri="{FF2B5EF4-FFF2-40B4-BE49-F238E27FC236}">
                  <a16:creationId xmlns:a16="http://schemas.microsoft.com/office/drawing/2014/main" id="{C1978530-0EC7-9216-3D90-1BA89380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4" name="Freeform 101">
              <a:extLst>
                <a:ext uri="{FF2B5EF4-FFF2-40B4-BE49-F238E27FC236}">
                  <a16:creationId xmlns:a16="http://schemas.microsoft.com/office/drawing/2014/main" id="{90C5692C-C713-5BAB-9D81-4F8BD914C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1664039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5" name="Freeform 102">
              <a:extLst>
                <a:ext uri="{FF2B5EF4-FFF2-40B4-BE49-F238E27FC236}">
                  <a16:creationId xmlns:a16="http://schemas.microsoft.com/office/drawing/2014/main" id="{442EDD81-12CD-9D59-932E-14C09CAB3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8200" y="1825455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6" name="Freeform 103">
              <a:extLst>
                <a:ext uri="{FF2B5EF4-FFF2-40B4-BE49-F238E27FC236}">
                  <a16:creationId xmlns:a16="http://schemas.microsoft.com/office/drawing/2014/main" id="{9E912A8D-442B-E9A9-0AF3-B3145E43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29 w 49"/>
                <a:gd name="T13" fmla="*/ 18 h 148"/>
                <a:gd name="T14" fmla="*/ 29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7" name="Freeform 104">
              <a:extLst>
                <a:ext uri="{FF2B5EF4-FFF2-40B4-BE49-F238E27FC236}">
                  <a16:creationId xmlns:a16="http://schemas.microsoft.com/office/drawing/2014/main" id="{B1CB97FB-47E0-2FB3-1A77-A8BA33FF5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8" name="Freeform 105">
              <a:extLst>
                <a:ext uri="{FF2B5EF4-FFF2-40B4-BE49-F238E27FC236}">
                  <a16:creationId xmlns:a16="http://schemas.microsoft.com/office/drawing/2014/main" id="{FCCEAC8F-47AA-4621-E5A9-C7C0107CD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812" y="1825455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9" name="Freeform 106">
              <a:extLst>
                <a:ext uri="{FF2B5EF4-FFF2-40B4-BE49-F238E27FC236}">
                  <a16:creationId xmlns:a16="http://schemas.microsoft.com/office/drawing/2014/main" id="{A1E7383D-CC29-3B75-F620-9BAE64C9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291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0" name="Freeform 107">
              <a:extLst>
                <a:ext uri="{FF2B5EF4-FFF2-40B4-BE49-F238E27FC236}">
                  <a16:creationId xmlns:a16="http://schemas.microsoft.com/office/drawing/2014/main" id="{A9557C59-AFA2-CE41-E677-48F4B70FB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1825455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1" name="Freeform 108">
              <a:extLst>
                <a:ext uri="{FF2B5EF4-FFF2-40B4-BE49-F238E27FC236}">
                  <a16:creationId xmlns:a16="http://schemas.microsoft.com/office/drawing/2014/main" id="{FD86545C-D9E9-9745-6A5E-1574EF4B7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8200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2" name="Freeform 109">
              <a:extLst>
                <a:ext uri="{FF2B5EF4-FFF2-40B4-BE49-F238E27FC236}">
                  <a16:creationId xmlns:a16="http://schemas.microsoft.com/office/drawing/2014/main" id="{0525316A-8DE1-E45E-5C9A-9DB9142C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1988044"/>
              <a:ext cx="28761" cy="86871"/>
            </a:xfrm>
            <a:custGeom>
              <a:avLst/>
              <a:gdLst>
                <a:gd name="T0" fmla="*/ 3 w 49"/>
                <a:gd name="T1" fmla="*/ 32 h 148"/>
                <a:gd name="T2" fmla="*/ 29 w 49"/>
                <a:gd name="T3" fmla="*/ 19 h 148"/>
                <a:gd name="T4" fmla="*/ 29 w 49"/>
                <a:gd name="T5" fmla="*/ 19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2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3" name="Freeform 110">
              <a:extLst>
                <a:ext uri="{FF2B5EF4-FFF2-40B4-BE49-F238E27FC236}">
                  <a16:creationId xmlns:a16="http://schemas.microsoft.com/office/drawing/2014/main" id="{A4949B8A-4646-A23A-C942-0691E0B07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41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4" name="Freeform 111">
              <a:extLst>
                <a:ext uri="{FF2B5EF4-FFF2-40B4-BE49-F238E27FC236}">
                  <a16:creationId xmlns:a16="http://schemas.microsoft.com/office/drawing/2014/main" id="{C62D195F-2DA8-677E-CA87-2B58707FA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5" name="Freeform 112">
              <a:extLst>
                <a:ext uri="{FF2B5EF4-FFF2-40B4-BE49-F238E27FC236}">
                  <a16:creationId xmlns:a16="http://schemas.microsoft.com/office/drawing/2014/main" id="{2A7181FC-DEA6-865A-2DB6-C1644FEC7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6" name="Freeform 113">
              <a:extLst>
                <a:ext uri="{FF2B5EF4-FFF2-40B4-BE49-F238E27FC236}">
                  <a16:creationId xmlns:a16="http://schemas.microsoft.com/office/drawing/2014/main" id="{4250D89C-A2AF-4CF6-2772-D4AE96EF6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1986283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7" name="Freeform 114">
              <a:extLst>
                <a:ext uri="{FF2B5EF4-FFF2-40B4-BE49-F238E27FC236}">
                  <a16:creationId xmlns:a16="http://schemas.microsoft.com/office/drawing/2014/main" id="{198D1991-08E7-77BB-909B-3DFAB524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8" name="Freeform 115">
              <a:extLst>
                <a:ext uri="{FF2B5EF4-FFF2-40B4-BE49-F238E27FC236}">
                  <a16:creationId xmlns:a16="http://schemas.microsoft.com/office/drawing/2014/main" id="{207A9528-9C8E-0C07-93FC-77A5883E8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2148872"/>
              <a:ext cx="28761" cy="86871"/>
            </a:xfrm>
            <a:custGeom>
              <a:avLst/>
              <a:gdLst>
                <a:gd name="T0" fmla="*/ 3 w 49"/>
                <a:gd name="T1" fmla="*/ 33 h 148"/>
                <a:gd name="T2" fmla="*/ 29 w 49"/>
                <a:gd name="T3" fmla="*/ 19 h 148"/>
                <a:gd name="T4" fmla="*/ 29 w 49"/>
                <a:gd name="T5" fmla="*/ 19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3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9" name="Freeform 116">
              <a:extLst>
                <a:ext uri="{FF2B5EF4-FFF2-40B4-BE49-F238E27FC236}">
                  <a16:creationId xmlns:a16="http://schemas.microsoft.com/office/drawing/2014/main" id="{11C24687-8623-5D80-36B8-50BBEECD7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0" name="Freeform 117">
              <a:extLst>
                <a:ext uri="{FF2B5EF4-FFF2-40B4-BE49-F238E27FC236}">
                  <a16:creationId xmlns:a16="http://schemas.microsoft.com/office/drawing/2014/main" id="{16F97805-36F3-9B18-6040-15100FCBC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812" y="2147111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1" name="Freeform 118">
              <a:extLst>
                <a:ext uri="{FF2B5EF4-FFF2-40B4-BE49-F238E27FC236}">
                  <a16:creationId xmlns:a16="http://schemas.microsoft.com/office/drawing/2014/main" id="{29C31C90-1B08-D45D-3E91-C9BB0755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291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2" name="Freeform 119">
              <a:extLst>
                <a:ext uri="{FF2B5EF4-FFF2-40B4-BE49-F238E27FC236}">
                  <a16:creationId xmlns:a16="http://schemas.microsoft.com/office/drawing/2014/main" id="{78B2E801-6357-F286-F2EF-AF4B4A897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2147111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3" name="Freeform 120">
              <a:extLst>
                <a:ext uri="{FF2B5EF4-FFF2-40B4-BE49-F238E27FC236}">
                  <a16:creationId xmlns:a16="http://schemas.microsoft.com/office/drawing/2014/main" id="{31208E9F-8296-E7F5-1773-CCDF52677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2310287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4" name="Freeform 121">
              <a:extLst>
                <a:ext uri="{FF2B5EF4-FFF2-40B4-BE49-F238E27FC236}">
                  <a16:creationId xmlns:a16="http://schemas.microsoft.com/office/drawing/2014/main" id="{CBFAE31A-C92A-D1F5-83DB-6C0249C33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875" y="2308526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5" name="Freeform 122">
              <a:extLst>
                <a:ext uri="{FF2B5EF4-FFF2-40B4-BE49-F238E27FC236}">
                  <a16:creationId xmlns:a16="http://schemas.microsoft.com/office/drawing/2014/main" id="{61B954E1-93E6-C44F-B6AD-BC60277EA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6" name="Freeform 123">
              <a:extLst>
                <a:ext uri="{FF2B5EF4-FFF2-40B4-BE49-F238E27FC236}">
                  <a16:creationId xmlns:a16="http://schemas.microsoft.com/office/drawing/2014/main" id="{BE7A5112-B888-8B43-86EE-3939B515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2310287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7" name="Freeform 124">
              <a:extLst>
                <a:ext uri="{FF2B5EF4-FFF2-40B4-BE49-F238E27FC236}">
                  <a16:creationId xmlns:a16="http://schemas.microsoft.com/office/drawing/2014/main" id="{36E15683-86B2-6C49-8B57-1463A7E08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2308526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8" name="Freeform 125">
              <a:extLst>
                <a:ext uri="{FF2B5EF4-FFF2-40B4-BE49-F238E27FC236}">
                  <a16:creationId xmlns:a16="http://schemas.microsoft.com/office/drawing/2014/main" id="{34835F3B-1702-22D0-1F46-710AF43DA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8200" y="2469355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9" name="Freeform 126">
              <a:extLst>
                <a:ext uri="{FF2B5EF4-FFF2-40B4-BE49-F238E27FC236}">
                  <a16:creationId xmlns:a16="http://schemas.microsoft.com/office/drawing/2014/main" id="{B09F5347-2AC5-19E3-4A6E-7C0E5823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29 w 49"/>
                <a:gd name="T13" fmla="*/ 19 h 148"/>
                <a:gd name="T14" fmla="*/ 29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0" name="Freeform 127">
              <a:extLst>
                <a:ext uri="{FF2B5EF4-FFF2-40B4-BE49-F238E27FC236}">
                  <a16:creationId xmlns:a16="http://schemas.microsoft.com/office/drawing/2014/main" id="{8E5200D2-A251-9343-6E2E-B941A87F7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1" name="Freeform 128">
              <a:extLst>
                <a:ext uri="{FF2B5EF4-FFF2-40B4-BE49-F238E27FC236}">
                  <a16:creationId xmlns:a16="http://schemas.microsoft.com/office/drawing/2014/main" id="{A88E90EB-4894-1E3C-0547-707DAA7DF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812" y="2469355"/>
              <a:ext cx="58697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2" name="Freeform 129">
              <a:extLst>
                <a:ext uri="{FF2B5EF4-FFF2-40B4-BE49-F238E27FC236}">
                  <a16:creationId xmlns:a16="http://schemas.microsoft.com/office/drawing/2014/main" id="{05EE99E5-E7C7-72E6-182D-2480C21AC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291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3" name="Freeform 130">
              <a:extLst>
                <a:ext uri="{FF2B5EF4-FFF2-40B4-BE49-F238E27FC236}">
                  <a16:creationId xmlns:a16="http://schemas.microsoft.com/office/drawing/2014/main" id="{DF46BD6B-B3F7-3E4D-5812-AD86922BBE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2469355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4" name="Freeform 131">
              <a:extLst>
                <a:ext uri="{FF2B5EF4-FFF2-40B4-BE49-F238E27FC236}">
                  <a16:creationId xmlns:a16="http://schemas.microsoft.com/office/drawing/2014/main" id="{3ABF84F2-33F5-E9E9-B8A0-B98DF4FE8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8200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5" name="Freeform 132">
              <a:extLst>
                <a:ext uri="{FF2B5EF4-FFF2-40B4-BE49-F238E27FC236}">
                  <a16:creationId xmlns:a16="http://schemas.microsoft.com/office/drawing/2014/main" id="{AE99D714-E418-52D5-03B6-FAC4046F9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2631944"/>
              <a:ext cx="28761" cy="86871"/>
            </a:xfrm>
            <a:custGeom>
              <a:avLst/>
              <a:gdLst>
                <a:gd name="T0" fmla="*/ 3 w 49"/>
                <a:gd name="T1" fmla="*/ 33 h 148"/>
                <a:gd name="T2" fmla="*/ 29 w 49"/>
                <a:gd name="T3" fmla="*/ 19 h 148"/>
                <a:gd name="T4" fmla="*/ 29 w 49"/>
                <a:gd name="T5" fmla="*/ 19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3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6" name="Freeform 133">
              <a:extLst>
                <a:ext uri="{FF2B5EF4-FFF2-40B4-BE49-F238E27FC236}">
                  <a16:creationId xmlns:a16="http://schemas.microsoft.com/office/drawing/2014/main" id="{4B8B4CA1-1157-AD72-5F03-833475E85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941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3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7" name="Freeform 134">
              <a:extLst>
                <a:ext uri="{FF2B5EF4-FFF2-40B4-BE49-F238E27FC236}">
                  <a16:creationId xmlns:a16="http://schemas.microsoft.com/office/drawing/2014/main" id="{96523EAA-3CFA-EB1E-2EF3-C656F9608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8" name="Freeform 135">
              <a:extLst>
                <a:ext uri="{FF2B5EF4-FFF2-40B4-BE49-F238E27FC236}">
                  <a16:creationId xmlns:a16="http://schemas.microsoft.com/office/drawing/2014/main" id="{E1B244B7-18DC-3773-E900-7282807753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9" name="Freeform 136">
              <a:extLst>
                <a:ext uri="{FF2B5EF4-FFF2-40B4-BE49-F238E27FC236}">
                  <a16:creationId xmlns:a16="http://schemas.microsoft.com/office/drawing/2014/main" id="{38EC7E93-23B8-B0DB-7307-E2AFF6AE0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26301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0" name="Freeform 137">
              <a:extLst>
                <a:ext uri="{FF2B5EF4-FFF2-40B4-BE49-F238E27FC236}">
                  <a16:creationId xmlns:a16="http://schemas.microsoft.com/office/drawing/2014/main" id="{1AFCE820-C3CD-DFAF-3F97-CFC6F6905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1" name="Freeform 138">
              <a:extLst>
                <a:ext uri="{FF2B5EF4-FFF2-40B4-BE49-F238E27FC236}">
                  <a16:creationId xmlns:a16="http://schemas.microsoft.com/office/drawing/2014/main" id="{13DC0474-47D7-75EF-A2F5-4756F9FC3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266" y="2792772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29 w 49"/>
                <a:gd name="T5" fmla="*/ 19 h 149"/>
                <a:gd name="T6" fmla="*/ 29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2" name="Freeform 139">
              <a:extLst>
                <a:ext uri="{FF2B5EF4-FFF2-40B4-BE49-F238E27FC236}">
                  <a16:creationId xmlns:a16="http://schemas.microsoft.com/office/drawing/2014/main" id="{DA3D2C35-0885-9275-5F6B-70F98767F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3" name="Freeform 140">
              <a:extLst>
                <a:ext uri="{FF2B5EF4-FFF2-40B4-BE49-F238E27FC236}">
                  <a16:creationId xmlns:a16="http://schemas.microsoft.com/office/drawing/2014/main" id="{1B4B7DED-CD3D-D546-C9FD-96F5E99DD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812" y="2791598"/>
              <a:ext cx="58697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4" name="Freeform 141">
              <a:extLst>
                <a:ext uri="{FF2B5EF4-FFF2-40B4-BE49-F238E27FC236}">
                  <a16:creationId xmlns:a16="http://schemas.microsoft.com/office/drawing/2014/main" id="{35F113A9-84A1-ECE3-ACDF-6E97603A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291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5" name="Freeform 142">
              <a:extLst>
                <a:ext uri="{FF2B5EF4-FFF2-40B4-BE49-F238E27FC236}">
                  <a16:creationId xmlns:a16="http://schemas.microsoft.com/office/drawing/2014/main" id="{0BCAF926-408C-2CB4-B444-1C5CD75AE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2162" y="2791598"/>
              <a:ext cx="59283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6" name="Freeform 143">
              <a:extLst>
                <a:ext uri="{FF2B5EF4-FFF2-40B4-BE49-F238E27FC236}">
                  <a16:creationId xmlns:a16="http://schemas.microsoft.com/office/drawing/2014/main" id="{CED5E271-AD99-1B68-D936-209E0E707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004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7" name="Freeform 144">
              <a:extLst>
                <a:ext uri="{FF2B5EF4-FFF2-40B4-BE49-F238E27FC236}">
                  <a16:creationId xmlns:a16="http://schemas.microsoft.com/office/drawing/2014/main" id="{9178C5C6-43BA-72D1-CF32-DBBED0F30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875" y="2952427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7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7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8" name="Freeform 145">
              <a:extLst>
                <a:ext uri="{FF2B5EF4-FFF2-40B4-BE49-F238E27FC236}">
                  <a16:creationId xmlns:a16="http://schemas.microsoft.com/office/drawing/2014/main" id="{A7166122-4A65-4523-93AF-6A8E31B38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550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0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9" name="Freeform 146">
              <a:extLst>
                <a:ext uri="{FF2B5EF4-FFF2-40B4-BE49-F238E27FC236}">
                  <a16:creationId xmlns:a16="http://schemas.microsoft.com/office/drawing/2014/main" id="{BE98E67D-6A7B-A195-621D-3DCEBFBD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616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0" name="Freeform 147">
              <a:extLst>
                <a:ext uri="{FF2B5EF4-FFF2-40B4-BE49-F238E27FC236}">
                  <a16:creationId xmlns:a16="http://schemas.microsoft.com/office/drawing/2014/main" id="{AC20579B-9E44-57AA-8EE6-8DE5E03FA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3487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0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1" name="Freeform 200">
              <a:extLst>
                <a:ext uri="{FF2B5EF4-FFF2-40B4-BE49-F238E27FC236}">
                  <a16:creationId xmlns:a16="http://schemas.microsoft.com/office/drawing/2014/main" id="{8441E190-8981-1D1F-BA15-FB346FED6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2" name="Freeform 201">
              <a:extLst>
                <a:ext uri="{FF2B5EF4-FFF2-40B4-BE49-F238E27FC236}">
                  <a16:creationId xmlns:a16="http://schemas.microsoft.com/office/drawing/2014/main" id="{DD588AD0-D12F-4BD2-12F1-8DAC2B6B28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8" y="1020726"/>
              <a:ext cx="58697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3" name="Freeform 202">
              <a:extLst>
                <a:ext uri="{FF2B5EF4-FFF2-40B4-BE49-F238E27FC236}">
                  <a16:creationId xmlns:a16="http://schemas.microsoft.com/office/drawing/2014/main" id="{1E52447F-F700-13C8-42FA-B16B983D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578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1 w 50"/>
                <a:gd name="T3" fmla="*/ 19 h 149"/>
                <a:gd name="T4" fmla="*/ 31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4" name="Freeform 203">
              <a:extLst>
                <a:ext uri="{FF2B5EF4-FFF2-40B4-BE49-F238E27FC236}">
                  <a16:creationId xmlns:a16="http://schemas.microsoft.com/office/drawing/2014/main" id="{99652875-10DB-708D-8843-A9E8BBAE0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8" y="1020726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5" name="Freeform 204">
              <a:extLst>
                <a:ext uri="{FF2B5EF4-FFF2-40B4-BE49-F238E27FC236}">
                  <a16:creationId xmlns:a16="http://schemas.microsoft.com/office/drawing/2014/main" id="{6CC1F35C-6EEA-BAE9-500B-40F83F1EB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3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6" name="Freeform 206">
              <a:extLst>
                <a:ext uri="{FF2B5EF4-FFF2-40B4-BE49-F238E27FC236}">
                  <a16:creationId xmlns:a16="http://schemas.microsoft.com/office/drawing/2014/main" id="{2D714D97-5E3E-0EA8-8DA3-FBD3B101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2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7" name="Freeform 207">
              <a:extLst>
                <a:ext uri="{FF2B5EF4-FFF2-40B4-BE49-F238E27FC236}">
                  <a16:creationId xmlns:a16="http://schemas.microsoft.com/office/drawing/2014/main" id="{8CC094F9-FA2A-0468-AFE6-69A1CDA63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1020726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8" name="Freeform 208">
              <a:extLst>
                <a:ext uri="{FF2B5EF4-FFF2-40B4-BE49-F238E27FC236}">
                  <a16:creationId xmlns:a16="http://schemas.microsoft.com/office/drawing/2014/main" id="{8895E88A-CE59-BF9E-CAD9-97B4C9F40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3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9" name="Freeform 209">
              <a:extLst>
                <a:ext uri="{FF2B5EF4-FFF2-40B4-BE49-F238E27FC236}">
                  <a16:creationId xmlns:a16="http://schemas.microsoft.com/office/drawing/2014/main" id="{17FE0FB8-F299-1F36-BA83-D103BE5C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0" name="Freeform 210">
              <a:extLst>
                <a:ext uri="{FF2B5EF4-FFF2-40B4-BE49-F238E27FC236}">
                  <a16:creationId xmlns:a16="http://schemas.microsoft.com/office/drawing/2014/main" id="{6E81051A-4E87-1986-FC16-78F36768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1" name="Freeform 211">
              <a:extLst>
                <a:ext uri="{FF2B5EF4-FFF2-40B4-BE49-F238E27FC236}">
                  <a16:creationId xmlns:a16="http://schemas.microsoft.com/office/drawing/2014/main" id="{647D6A04-E7B8-26B7-CE29-EF4DC03DA4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1020726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2" name="Freeform 212">
              <a:extLst>
                <a:ext uri="{FF2B5EF4-FFF2-40B4-BE49-F238E27FC236}">
                  <a16:creationId xmlns:a16="http://schemas.microsoft.com/office/drawing/2014/main" id="{EE47610B-FE84-A36F-67E8-7264448EB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1181554"/>
              <a:ext cx="59284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3" name="Freeform 213">
              <a:extLst>
                <a:ext uri="{FF2B5EF4-FFF2-40B4-BE49-F238E27FC236}">
                  <a16:creationId xmlns:a16="http://schemas.microsoft.com/office/drawing/2014/main" id="{F5FFC856-500A-EE4B-60F4-F188D9B3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903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4" name="Freeform 214">
              <a:extLst>
                <a:ext uri="{FF2B5EF4-FFF2-40B4-BE49-F238E27FC236}">
                  <a16:creationId xmlns:a16="http://schemas.microsoft.com/office/drawing/2014/main" id="{AE0576F0-8044-9B7A-F01D-4C70BD2C44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1181554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5" name="Freeform 215">
              <a:extLst>
                <a:ext uri="{FF2B5EF4-FFF2-40B4-BE49-F238E27FC236}">
                  <a16:creationId xmlns:a16="http://schemas.microsoft.com/office/drawing/2014/main" id="{DD6B849E-600D-5C4C-CF0C-34029B799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9" y="1181554"/>
              <a:ext cx="59284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6" name="Freeform 216">
              <a:extLst>
                <a:ext uri="{FF2B5EF4-FFF2-40B4-BE49-F238E27FC236}">
                  <a16:creationId xmlns:a16="http://schemas.microsoft.com/office/drawing/2014/main" id="{08BCC3C7-199E-E9B5-47D1-01474701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515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7" name="Freeform 217">
              <a:extLst>
                <a:ext uri="{FF2B5EF4-FFF2-40B4-BE49-F238E27FC236}">
                  <a16:creationId xmlns:a16="http://schemas.microsoft.com/office/drawing/2014/main" id="{902C62D2-B4BB-D04E-1CFD-67AE998D3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4799" y="1181554"/>
              <a:ext cx="59870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8" name="Freeform 218">
              <a:extLst>
                <a:ext uri="{FF2B5EF4-FFF2-40B4-BE49-F238E27FC236}">
                  <a16:creationId xmlns:a16="http://schemas.microsoft.com/office/drawing/2014/main" id="{B907EE4C-E135-24F1-3126-F402CCFE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2865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9" name="Freeform 219">
              <a:extLst>
                <a:ext uri="{FF2B5EF4-FFF2-40B4-BE49-F238E27FC236}">
                  <a16:creationId xmlns:a16="http://schemas.microsoft.com/office/drawing/2014/main" id="{F1FF6B7B-74D5-9BE5-4698-4345F3792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2736" y="1181554"/>
              <a:ext cx="59284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0" name="Freeform 220">
              <a:extLst>
                <a:ext uri="{FF2B5EF4-FFF2-40B4-BE49-F238E27FC236}">
                  <a16:creationId xmlns:a16="http://schemas.microsoft.com/office/drawing/2014/main" id="{33F21097-D3FD-61F0-4B89-8152F79A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1182728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1" name="Freeform 221">
              <a:extLst>
                <a:ext uri="{FF2B5EF4-FFF2-40B4-BE49-F238E27FC236}">
                  <a16:creationId xmlns:a16="http://schemas.microsoft.com/office/drawing/2014/main" id="{98F273AC-0D24-051B-2698-336C491AE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0086" y="1181554"/>
              <a:ext cx="59870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2" name="Freeform 222">
              <a:extLst>
                <a:ext uri="{FF2B5EF4-FFF2-40B4-BE49-F238E27FC236}">
                  <a16:creationId xmlns:a16="http://schemas.microsoft.com/office/drawing/2014/main" id="{2495938B-3038-43C5-6540-1436154B5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1181554"/>
              <a:ext cx="59284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3" name="Freeform 223">
              <a:extLst>
                <a:ext uri="{FF2B5EF4-FFF2-40B4-BE49-F238E27FC236}">
                  <a16:creationId xmlns:a16="http://schemas.microsoft.com/office/drawing/2014/main" id="{F84881FA-10AF-5ACC-30CE-AAFEEE91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28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4" name="Freeform 224">
              <a:extLst>
                <a:ext uri="{FF2B5EF4-FFF2-40B4-BE49-F238E27FC236}">
                  <a16:creationId xmlns:a16="http://schemas.microsoft.com/office/drawing/2014/main" id="{DB263BA4-CA93-D16D-FF25-6B0C61194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1342383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5" name="Freeform 225">
              <a:extLst>
                <a:ext uri="{FF2B5EF4-FFF2-40B4-BE49-F238E27FC236}">
                  <a16:creationId xmlns:a16="http://schemas.microsoft.com/office/drawing/2014/main" id="{0682EDCE-0AFC-25B4-5F5B-DC17CEB49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6" name="Freeform 226">
              <a:extLst>
                <a:ext uri="{FF2B5EF4-FFF2-40B4-BE49-F238E27FC236}">
                  <a16:creationId xmlns:a16="http://schemas.microsoft.com/office/drawing/2014/main" id="{EDE6CD02-9326-F047-0C3B-44639B0B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40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7" name="Freeform 227">
              <a:extLst>
                <a:ext uri="{FF2B5EF4-FFF2-40B4-BE49-F238E27FC236}">
                  <a16:creationId xmlns:a16="http://schemas.microsoft.com/office/drawing/2014/main" id="{DBDFC75B-8D32-F7A5-85BE-02D1219CB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13423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8" name="Freeform 228">
              <a:extLst>
                <a:ext uri="{FF2B5EF4-FFF2-40B4-BE49-F238E27FC236}">
                  <a16:creationId xmlns:a16="http://schemas.microsoft.com/office/drawing/2014/main" id="{FD17D2F8-0987-CA09-6BE1-AE8E648C8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4799" y="1342383"/>
              <a:ext cx="59870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9" name="Freeform 229">
              <a:extLst>
                <a:ext uri="{FF2B5EF4-FFF2-40B4-BE49-F238E27FC236}">
                  <a16:creationId xmlns:a16="http://schemas.microsoft.com/office/drawing/2014/main" id="{E988EAE4-3B7E-C221-E790-95833FEA9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13423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0" name="Freeform 230">
              <a:extLst>
                <a:ext uri="{FF2B5EF4-FFF2-40B4-BE49-F238E27FC236}">
                  <a16:creationId xmlns:a16="http://schemas.microsoft.com/office/drawing/2014/main" id="{63CED2FF-064D-3461-F664-2ABEA506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1" name="Freeform 231">
              <a:extLst>
                <a:ext uri="{FF2B5EF4-FFF2-40B4-BE49-F238E27FC236}">
                  <a16:creationId xmlns:a16="http://schemas.microsoft.com/office/drawing/2014/main" id="{5FB2E4CE-A6AB-A9F0-2315-00F46C226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1411" y="13423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2" name="Freeform 232">
              <a:extLst>
                <a:ext uri="{FF2B5EF4-FFF2-40B4-BE49-F238E27FC236}">
                  <a16:creationId xmlns:a16="http://schemas.microsoft.com/office/drawing/2014/main" id="{E55D90FA-D148-D7DF-D1BB-CDE85A66D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0086" y="1342383"/>
              <a:ext cx="59870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3" name="Freeform 233">
              <a:extLst>
                <a:ext uri="{FF2B5EF4-FFF2-40B4-BE49-F238E27FC236}">
                  <a16:creationId xmlns:a16="http://schemas.microsoft.com/office/drawing/2014/main" id="{E7AC80CD-384C-87C0-A6FB-F5C2D2E81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13423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4" name="Freeform 234">
              <a:extLst>
                <a:ext uri="{FF2B5EF4-FFF2-40B4-BE49-F238E27FC236}">
                  <a16:creationId xmlns:a16="http://schemas.microsoft.com/office/drawing/2014/main" id="{2700DF70-3393-6F43-EA02-08645063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28" y="1504972"/>
              <a:ext cx="29348" cy="87458"/>
            </a:xfrm>
            <a:custGeom>
              <a:avLst/>
              <a:gdLst>
                <a:gd name="T0" fmla="*/ 4 w 50"/>
                <a:gd name="T1" fmla="*/ 32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5" name="Freeform 235">
              <a:extLst>
                <a:ext uri="{FF2B5EF4-FFF2-40B4-BE49-F238E27FC236}">
                  <a16:creationId xmlns:a16="http://schemas.microsoft.com/office/drawing/2014/main" id="{5E91403A-2E48-A0CD-2BC8-88FE68C64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1503798"/>
              <a:ext cx="58697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6" name="Freeform 236">
              <a:extLst>
                <a:ext uri="{FF2B5EF4-FFF2-40B4-BE49-F238E27FC236}">
                  <a16:creationId xmlns:a16="http://schemas.microsoft.com/office/drawing/2014/main" id="{E69F41F5-E866-EE5A-CA4B-1AB5843CF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7" name="Freeform 237">
              <a:extLst>
                <a:ext uri="{FF2B5EF4-FFF2-40B4-BE49-F238E27FC236}">
                  <a16:creationId xmlns:a16="http://schemas.microsoft.com/office/drawing/2014/main" id="{0302BA63-EA4B-2566-0A49-49786E39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40" y="1504972"/>
              <a:ext cx="28761" cy="87458"/>
            </a:xfrm>
            <a:custGeom>
              <a:avLst/>
              <a:gdLst>
                <a:gd name="T0" fmla="*/ 3 w 49"/>
                <a:gd name="T1" fmla="*/ 32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3 w 49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8" name="Freeform 238">
              <a:extLst>
                <a:ext uri="{FF2B5EF4-FFF2-40B4-BE49-F238E27FC236}">
                  <a16:creationId xmlns:a16="http://schemas.microsoft.com/office/drawing/2014/main" id="{B21152D6-32ED-D839-500D-F17E60131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1503798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9" name="Freeform 239">
              <a:extLst>
                <a:ext uri="{FF2B5EF4-FFF2-40B4-BE49-F238E27FC236}">
                  <a16:creationId xmlns:a16="http://schemas.microsoft.com/office/drawing/2014/main" id="{98CEDD4A-B478-9927-8E29-F17A6826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0" name="Freeform 240">
              <a:extLst>
                <a:ext uri="{FF2B5EF4-FFF2-40B4-BE49-F238E27FC236}">
                  <a16:creationId xmlns:a16="http://schemas.microsoft.com/office/drawing/2014/main" id="{C80FB4EB-343B-5F1C-52E3-2669DE05F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1503798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1" name="Freeform 241">
              <a:extLst>
                <a:ext uri="{FF2B5EF4-FFF2-40B4-BE49-F238E27FC236}">
                  <a16:creationId xmlns:a16="http://schemas.microsoft.com/office/drawing/2014/main" id="{0617CB6A-2BF8-F129-34F1-31CCB79E5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2736" y="1503798"/>
              <a:ext cx="59284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2" name="Freeform 242">
              <a:extLst>
                <a:ext uri="{FF2B5EF4-FFF2-40B4-BE49-F238E27FC236}">
                  <a16:creationId xmlns:a16="http://schemas.microsoft.com/office/drawing/2014/main" id="{8C98C4FE-B1E8-F352-F5C4-B797CCF7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3" name="Freeform 243">
              <a:extLst>
                <a:ext uri="{FF2B5EF4-FFF2-40B4-BE49-F238E27FC236}">
                  <a16:creationId xmlns:a16="http://schemas.microsoft.com/office/drawing/2014/main" id="{3B855C5D-3F0A-FA00-E503-C87BE45BC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4" name="Freeform 244">
              <a:extLst>
                <a:ext uri="{FF2B5EF4-FFF2-40B4-BE49-F238E27FC236}">
                  <a16:creationId xmlns:a16="http://schemas.microsoft.com/office/drawing/2014/main" id="{B4EF16AB-0877-70BF-5B93-995D04B7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152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5" name="Freeform 245">
              <a:extLst>
                <a:ext uri="{FF2B5EF4-FFF2-40B4-BE49-F238E27FC236}">
                  <a16:creationId xmlns:a16="http://schemas.microsoft.com/office/drawing/2014/main" id="{1FEF3699-6500-9D9D-F2DC-380CB61BC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1664039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6" name="Freeform 246">
              <a:extLst>
                <a:ext uri="{FF2B5EF4-FFF2-40B4-BE49-F238E27FC236}">
                  <a16:creationId xmlns:a16="http://schemas.microsoft.com/office/drawing/2014/main" id="{1DFE06CE-5278-9E42-8070-664FC9136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1664039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7" name="Freeform 247">
              <a:extLst>
                <a:ext uri="{FF2B5EF4-FFF2-40B4-BE49-F238E27FC236}">
                  <a16:creationId xmlns:a16="http://schemas.microsoft.com/office/drawing/2014/main" id="{97A6016D-775F-171E-F6C0-745FEE3D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578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8" name="Freeform 248">
              <a:extLst>
                <a:ext uri="{FF2B5EF4-FFF2-40B4-BE49-F238E27FC236}">
                  <a16:creationId xmlns:a16="http://schemas.microsoft.com/office/drawing/2014/main" id="{836FD5FE-937C-2EC7-1105-C91E95B09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9" y="1664039"/>
              <a:ext cx="59284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9" name="Freeform 249">
              <a:extLst>
                <a:ext uri="{FF2B5EF4-FFF2-40B4-BE49-F238E27FC236}">
                  <a16:creationId xmlns:a16="http://schemas.microsoft.com/office/drawing/2014/main" id="{914D5F28-FAFA-05FA-8B96-05CA1087E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1664039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0" name="Freeform 250">
              <a:extLst>
                <a:ext uri="{FF2B5EF4-FFF2-40B4-BE49-F238E27FC236}">
                  <a16:creationId xmlns:a16="http://schemas.microsoft.com/office/drawing/2014/main" id="{6771CCBD-C6CD-A0EA-0BF3-7959688E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1" name="Freeform 251">
              <a:extLst>
                <a:ext uri="{FF2B5EF4-FFF2-40B4-BE49-F238E27FC236}">
                  <a16:creationId xmlns:a16="http://schemas.microsoft.com/office/drawing/2014/main" id="{0C411CDE-6214-F84B-0C78-3B9C0C700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1664039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2" name="Freeform 252">
              <a:extLst>
                <a:ext uri="{FF2B5EF4-FFF2-40B4-BE49-F238E27FC236}">
                  <a16:creationId xmlns:a16="http://schemas.microsoft.com/office/drawing/2014/main" id="{98F75349-1242-3088-E8E5-2CCC59BA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1665800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3" name="Freeform 253">
              <a:extLst>
                <a:ext uri="{FF2B5EF4-FFF2-40B4-BE49-F238E27FC236}">
                  <a16:creationId xmlns:a16="http://schemas.microsoft.com/office/drawing/2014/main" id="{69E05F29-267D-8331-21B6-3F3AF5D9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4" name="Freeform 254">
              <a:extLst>
                <a:ext uri="{FF2B5EF4-FFF2-40B4-BE49-F238E27FC236}">
                  <a16:creationId xmlns:a16="http://schemas.microsoft.com/office/drawing/2014/main" id="{551A7173-335A-E65B-C773-854A55ED4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5" name="Freeform 255">
              <a:extLst>
                <a:ext uri="{FF2B5EF4-FFF2-40B4-BE49-F238E27FC236}">
                  <a16:creationId xmlns:a16="http://schemas.microsoft.com/office/drawing/2014/main" id="{2CD570B8-CD3C-ECD4-4DD6-A8DFED52A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1664039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6" name="Freeform 256">
              <a:extLst>
                <a:ext uri="{FF2B5EF4-FFF2-40B4-BE49-F238E27FC236}">
                  <a16:creationId xmlns:a16="http://schemas.microsoft.com/office/drawing/2014/main" id="{3BC9DA93-A693-FC43-4E00-F48A8D246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1825455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7" name="Freeform 257">
              <a:extLst>
                <a:ext uri="{FF2B5EF4-FFF2-40B4-BE49-F238E27FC236}">
                  <a16:creationId xmlns:a16="http://schemas.microsoft.com/office/drawing/2014/main" id="{3B5566C6-857F-13D4-BCFB-28BBF0ADF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903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8" name="Freeform 258">
              <a:extLst>
                <a:ext uri="{FF2B5EF4-FFF2-40B4-BE49-F238E27FC236}">
                  <a16:creationId xmlns:a16="http://schemas.microsoft.com/office/drawing/2014/main" id="{D2822A0C-F5C0-FE9B-5B3D-14D365541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1825455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9" name="Freeform 259">
              <a:extLst>
                <a:ext uri="{FF2B5EF4-FFF2-40B4-BE49-F238E27FC236}">
                  <a16:creationId xmlns:a16="http://schemas.microsoft.com/office/drawing/2014/main" id="{6EF1D059-FF7E-92F1-0414-38AB300388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9" y="1825455"/>
              <a:ext cx="59284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0" name="Freeform 260">
              <a:extLst>
                <a:ext uri="{FF2B5EF4-FFF2-40B4-BE49-F238E27FC236}">
                  <a16:creationId xmlns:a16="http://schemas.microsoft.com/office/drawing/2014/main" id="{425D2E17-51FF-DE36-B142-4C7A5FDE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515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1" name="Freeform 261">
              <a:extLst>
                <a:ext uri="{FF2B5EF4-FFF2-40B4-BE49-F238E27FC236}">
                  <a16:creationId xmlns:a16="http://schemas.microsoft.com/office/drawing/2014/main" id="{21697BBE-56A5-52B0-ACE3-709AD2C4A7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4799" y="1825455"/>
              <a:ext cx="59870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2" name="Freeform 262">
              <a:extLst>
                <a:ext uri="{FF2B5EF4-FFF2-40B4-BE49-F238E27FC236}">
                  <a16:creationId xmlns:a16="http://schemas.microsoft.com/office/drawing/2014/main" id="{1C218318-9AC4-9B1D-7593-C14C7A3C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2865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3" name="Freeform 263">
              <a:extLst>
                <a:ext uri="{FF2B5EF4-FFF2-40B4-BE49-F238E27FC236}">
                  <a16:creationId xmlns:a16="http://schemas.microsoft.com/office/drawing/2014/main" id="{B0DDE408-28CB-494B-7254-7A7627E3F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2736" y="1825455"/>
              <a:ext cx="59284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4" name="Freeform 264">
              <a:extLst>
                <a:ext uri="{FF2B5EF4-FFF2-40B4-BE49-F238E27FC236}">
                  <a16:creationId xmlns:a16="http://schemas.microsoft.com/office/drawing/2014/main" id="{16E70C22-4AC1-A5D7-ECA7-28830F05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1827215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5" name="Freeform 265">
              <a:extLst>
                <a:ext uri="{FF2B5EF4-FFF2-40B4-BE49-F238E27FC236}">
                  <a16:creationId xmlns:a16="http://schemas.microsoft.com/office/drawing/2014/main" id="{C982C578-B342-FDC0-84EA-743917139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0086" y="1825455"/>
              <a:ext cx="59870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6" name="Freeform 266">
              <a:extLst>
                <a:ext uri="{FF2B5EF4-FFF2-40B4-BE49-F238E27FC236}">
                  <a16:creationId xmlns:a16="http://schemas.microsoft.com/office/drawing/2014/main" id="{01925285-E635-3849-5FFA-E0404E813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1825455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7" name="Freeform 267">
              <a:extLst>
                <a:ext uri="{FF2B5EF4-FFF2-40B4-BE49-F238E27FC236}">
                  <a16:creationId xmlns:a16="http://schemas.microsoft.com/office/drawing/2014/main" id="{B9E0A64D-F040-39CC-FE79-1C4A3B6AC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28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8" name="Freeform 268">
              <a:extLst>
                <a:ext uri="{FF2B5EF4-FFF2-40B4-BE49-F238E27FC236}">
                  <a16:creationId xmlns:a16="http://schemas.microsoft.com/office/drawing/2014/main" id="{701A0C05-45C1-E478-7F24-600346B16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1986283"/>
              <a:ext cx="58697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9" name="Freeform 269">
              <a:extLst>
                <a:ext uri="{FF2B5EF4-FFF2-40B4-BE49-F238E27FC236}">
                  <a16:creationId xmlns:a16="http://schemas.microsoft.com/office/drawing/2014/main" id="{7987E438-48F7-46D1-9492-8F868CC6F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0" name="Freeform 270">
              <a:extLst>
                <a:ext uri="{FF2B5EF4-FFF2-40B4-BE49-F238E27FC236}">
                  <a16:creationId xmlns:a16="http://schemas.microsoft.com/office/drawing/2014/main" id="{5458E8F8-C5A6-7D49-00D0-55DD49276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40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1" name="Freeform 271">
              <a:extLst>
                <a:ext uri="{FF2B5EF4-FFF2-40B4-BE49-F238E27FC236}">
                  <a16:creationId xmlns:a16="http://schemas.microsoft.com/office/drawing/2014/main" id="{A43D30E5-0535-3963-97A3-F2311E7E4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1986283"/>
              <a:ext cx="59284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2" name="Freeform 272">
              <a:extLst>
                <a:ext uri="{FF2B5EF4-FFF2-40B4-BE49-F238E27FC236}">
                  <a16:creationId xmlns:a16="http://schemas.microsoft.com/office/drawing/2014/main" id="{3D51F71D-1348-1817-33E5-690BE226E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4799" y="1986283"/>
              <a:ext cx="59870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3" name="Freeform 273">
              <a:extLst>
                <a:ext uri="{FF2B5EF4-FFF2-40B4-BE49-F238E27FC236}">
                  <a16:creationId xmlns:a16="http://schemas.microsoft.com/office/drawing/2014/main" id="{3F3B3A6F-C04F-E5D7-81B6-234EFA3F2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1986283"/>
              <a:ext cx="59284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4" name="Freeform 274">
              <a:extLst>
                <a:ext uri="{FF2B5EF4-FFF2-40B4-BE49-F238E27FC236}">
                  <a16:creationId xmlns:a16="http://schemas.microsoft.com/office/drawing/2014/main" id="{4BFEF903-9246-4C5A-8471-8B22052A9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5" name="Freeform 275">
              <a:extLst>
                <a:ext uri="{FF2B5EF4-FFF2-40B4-BE49-F238E27FC236}">
                  <a16:creationId xmlns:a16="http://schemas.microsoft.com/office/drawing/2014/main" id="{92D4DDAE-850E-8B97-ACE7-157D03F89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1411" y="1986283"/>
              <a:ext cx="59284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6" name="Freeform 276">
              <a:extLst>
                <a:ext uri="{FF2B5EF4-FFF2-40B4-BE49-F238E27FC236}">
                  <a16:creationId xmlns:a16="http://schemas.microsoft.com/office/drawing/2014/main" id="{9640A92A-9096-DB72-8A9C-3226584D8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0086" y="1986283"/>
              <a:ext cx="59870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7" name="Freeform 277">
              <a:extLst>
                <a:ext uri="{FF2B5EF4-FFF2-40B4-BE49-F238E27FC236}">
                  <a16:creationId xmlns:a16="http://schemas.microsoft.com/office/drawing/2014/main" id="{54B07673-1574-DDEB-52FE-182606A45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1986283"/>
              <a:ext cx="59284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8" name="Freeform 278">
              <a:extLst>
                <a:ext uri="{FF2B5EF4-FFF2-40B4-BE49-F238E27FC236}">
                  <a16:creationId xmlns:a16="http://schemas.microsoft.com/office/drawing/2014/main" id="{019EB9DB-AB70-D00A-0D40-61F4AE4BC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28" y="2148872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9" name="Freeform 279">
              <a:extLst>
                <a:ext uri="{FF2B5EF4-FFF2-40B4-BE49-F238E27FC236}">
                  <a16:creationId xmlns:a16="http://schemas.microsoft.com/office/drawing/2014/main" id="{68C79969-3ADB-1046-65F3-62A7D0F42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2147111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0" name="Freeform 280">
              <a:extLst>
                <a:ext uri="{FF2B5EF4-FFF2-40B4-BE49-F238E27FC236}">
                  <a16:creationId xmlns:a16="http://schemas.microsoft.com/office/drawing/2014/main" id="{C1176F51-7D6B-8BCA-AC2F-EF891914E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1" name="Freeform 281">
              <a:extLst>
                <a:ext uri="{FF2B5EF4-FFF2-40B4-BE49-F238E27FC236}">
                  <a16:creationId xmlns:a16="http://schemas.microsoft.com/office/drawing/2014/main" id="{94292406-5098-20E9-2D10-3A563009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40" y="2148872"/>
              <a:ext cx="28761" cy="86871"/>
            </a:xfrm>
            <a:custGeom>
              <a:avLst/>
              <a:gdLst>
                <a:gd name="T0" fmla="*/ 3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2" name="Freeform 282">
              <a:extLst>
                <a:ext uri="{FF2B5EF4-FFF2-40B4-BE49-F238E27FC236}">
                  <a16:creationId xmlns:a16="http://schemas.microsoft.com/office/drawing/2014/main" id="{E64A5EF2-C3EB-3F8E-6291-86571175D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2147111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3" name="Freeform 283">
              <a:extLst>
                <a:ext uri="{FF2B5EF4-FFF2-40B4-BE49-F238E27FC236}">
                  <a16:creationId xmlns:a16="http://schemas.microsoft.com/office/drawing/2014/main" id="{9AD4AF58-1213-B69A-A1CE-7E1ECB5E3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4" name="Freeform 284">
              <a:extLst>
                <a:ext uri="{FF2B5EF4-FFF2-40B4-BE49-F238E27FC236}">
                  <a16:creationId xmlns:a16="http://schemas.microsoft.com/office/drawing/2014/main" id="{462B4B29-7FCB-CDBC-AD62-F3670C1E3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2147111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5" name="Freeform 285">
              <a:extLst>
                <a:ext uri="{FF2B5EF4-FFF2-40B4-BE49-F238E27FC236}">
                  <a16:creationId xmlns:a16="http://schemas.microsoft.com/office/drawing/2014/main" id="{1BBF4CA4-8343-BFA5-073E-5771375A7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2736" y="2147111"/>
              <a:ext cx="59284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6" name="Freeform 286">
              <a:extLst>
                <a:ext uri="{FF2B5EF4-FFF2-40B4-BE49-F238E27FC236}">
                  <a16:creationId xmlns:a16="http://schemas.microsoft.com/office/drawing/2014/main" id="{33FA93BD-B39E-EED8-162A-8A462348A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7" name="Freeform 287">
              <a:extLst>
                <a:ext uri="{FF2B5EF4-FFF2-40B4-BE49-F238E27FC236}">
                  <a16:creationId xmlns:a16="http://schemas.microsoft.com/office/drawing/2014/main" id="{7E37B3A7-799F-5C90-D4EE-4F442157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8" name="Freeform 288">
              <a:extLst>
                <a:ext uri="{FF2B5EF4-FFF2-40B4-BE49-F238E27FC236}">
                  <a16:creationId xmlns:a16="http://schemas.microsoft.com/office/drawing/2014/main" id="{25D341B6-8C3C-444C-27C7-A22BA46D8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152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9" name="Freeform 289">
              <a:extLst>
                <a:ext uri="{FF2B5EF4-FFF2-40B4-BE49-F238E27FC236}">
                  <a16:creationId xmlns:a16="http://schemas.microsoft.com/office/drawing/2014/main" id="{FE70B618-1493-CC88-1D46-F10F23818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2308526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0" name="Freeform 290">
              <a:extLst>
                <a:ext uri="{FF2B5EF4-FFF2-40B4-BE49-F238E27FC236}">
                  <a16:creationId xmlns:a16="http://schemas.microsoft.com/office/drawing/2014/main" id="{437DA50B-35C9-DF07-4A68-210B99CEA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2308526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1" name="Freeform 291">
              <a:extLst>
                <a:ext uri="{FF2B5EF4-FFF2-40B4-BE49-F238E27FC236}">
                  <a16:creationId xmlns:a16="http://schemas.microsoft.com/office/drawing/2014/main" id="{8CD22677-D06A-BB8E-CFF9-06FF945F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578" y="2310287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2" name="Freeform 292">
              <a:extLst>
                <a:ext uri="{FF2B5EF4-FFF2-40B4-BE49-F238E27FC236}">
                  <a16:creationId xmlns:a16="http://schemas.microsoft.com/office/drawing/2014/main" id="{34CA2F82-8D2B-C988-3976-97CD07474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9" y="2308526"/>
              <a:ext cx="59284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3" name="Freeform 293">
              <a:extLst>
                <a:ext uri="{FF2B5EF4-FFF2-40B4-BE49-F238E27FC236}">
                  <a16:creationId xmlns:a16="http://schemas.microsoft.com/office/drawing/2014/main" id="{030DB847-6AA1-B38E-7530-BCA17951F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2308526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4" name="Freeform 294">
              <a:extLst>
                <a:ext uri="{FF2B5EF4-FFF2-40B4-BE49-F238E27FC236}">
                  <a16:creationId xmlns:a16="http://schemas.microsoft.com/office/drawing/2014/main" id="{3080211C-E38C-FF8D-4303-0E7B9DB5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2310287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5" name="Freeform 295">
              <a:extLst>
                <a:ext uri="{FF2B5EF4-FFF2-40B4-BE49-F238E27FC236}">
                  <a16:creationId xmlns:a16="http://schemas.microsoft.com/office/drawing/2014/main" id="{679F89AE-944C-44A0-718A-9E72EA9A4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2308526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6" name="Freeform 296">
              <a:extLst>
                <a:ext uri="{FF2B5EF4-FFF2-40B4-BE49-F238E27FC236}">
                  <a16:creationId xmlns:a16="http://schemas.microsoft.com/office/drawing/2014/main" id="{2D4FF572-FEE7-415B-F500-F6BEBE9F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2310287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7" name="Freeform 297">
              <a:extLst>
                <a:ext uri="{FF2B5EF4-FFF2-40B4-BE49-F238E27FC236}">
                  <a16:creationId xmlns:a16="http://schemas.microsoft.com/office/drawing/2014/main" id="{21630BF1-3653-BD9E-E323-222B744FE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2310287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8" name="Freeform 298">
              <a:extLst>
                <a:ext uri="{FF2B5EF4-FFF2-40B4-BE49-F238E27FC236}">
                  <a16:creationId xmlns:a16="http://schemas.microsoft.com/office/drawing/2014/main" id="{F6D092C4-3702-D35E-52D2-0E9ADAA88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2310287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9" name="Freeform 299">
              <a:extLst>
                <a:ext uri="{FF2B5EF4-FFF2-40B4-BE49-F238E27FC236}">
                  <a16:creationId xmlns:a16="http://schemas.microsoft.com/office/drawing/2014/main" id="{758F4520-C623-8667-64A2-3DD3B3717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2308526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0" name="Freeform 300">
              <a:extLst>
                <a:ext uri="{FF2B5EF4-FFF2-40B4-BE49-F238E27FC236}">
                  <a16:creationId xmlns:a16="http://schemas.microsoft.com/office/drawing/2014/main" id="{460FAD5C-0021-7C01-BAC6-CC2200853C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2469355"/>
              <a:ext cx="59284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1" name="Freeform 301">
              <a:extLst>
                <a:ext uri="{FF2B5EF4-FFF2-40B4-BE49-F238E27FC236}">
                  <a16:creationId xmlns:a16="http://schemas.microsoft.com/office/drawing/2014/main" id="{A614E53D-96C7-0D43-F556-ECAC5760D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903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2" name="Freeform 302">
              <a:extLst>
                <a:ext uri="{FF2B5EF4-FFF2-40B4-BE49-F238E27FC236}">
                  <a16:creationId xmlns:a16="http://schemas.microsoft.com/office/drawing/2014/main" id="{E6664EC2-8535-BC8E-CC54-BA7B4CC94D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2469355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3" name="Freeform 303">
              <a:extLst>
                <a:ext uri="{FF2B5EF4-FFF2-40B4-BE49-F238E27FC236}">
                  <a16:creationId xmlns:a16="http://schemas.microsoft.com/office/drawing/2014/main" id="{363389C0-A24D-34B4-105E-AD274711C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9" y="2469355"/>
              <a:ext cx="59284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4" name="Freeform 304">
              <a:extLst>
                <a:ext uri="{FF2B5EF4-FFF2-40B4-BE49-F238E27FC236}">
                  <a16:creationId xmlns:a16="http://schemas.microsoft.com/office/drawing/2014/main" id="{325753F5-B853-D387-F47A-1745F6E1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515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5" name="Freeform 305">
              <a:extLst>
                <a:ext uri="{FF2B5EF4-FFF2-40B4-BE49-F238E27FC236}">
                  <a16:creationId xmlns:a16="http://schemas.microsoft.com/office/drawing/2014/main" id="{5260321C-A9A3-D035-B996-C90405194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4799" y="2469355"/>
              <a:ext cx="59870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6" name="Freeform 306">
              <a:extLst>
                <a:ext uri="{FF2B5EF4-FFF2-40B4-BE49-F238E27FC236}">
                  <a16:creationId xmlns:a16="http://schemas.microsoft.com/office/drawing/2014/main" id="{6646B516-AF1B-57A5-F84A-FE84DC42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2865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7" name="Freeform 307">
              <a:extLst>
                <a:ext uri="{FF2B5EF4-FFF2-40B4-BE49-F238E27FC236}">
                  <a16:creationId xmlns:a16="http://schemas.microsoft.com/office/drawing/2014/main" id="{11FB1FB3-12CE-9050-F209-3A60985D4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2736" y="2469355"/>
              <a:ext cx="59284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8" name="Freeform 308">
              <a:extLst>
                <a:ext uri="{FF2B5EF4-FFF2-40B4-BE49-F238E27FC236}">
                  <a16:creationId xmlns:a16="http://schemas.microsoft.com/office/drawing/2014/main" id="{83B8C3F0-3536-DDA0-813F-852B5ADBF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24711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9" name="Freeform 309">
              <a:extLst>
                <a:ext uri="{FF2B5EF4-FFF2-40B4-BE49-F238E27FC236}">
                  <a16:creationId xmlns:a16="http://schemas.microsoft.com/office/drawing/2014/main" id="{EE49E95D-EBFF-151E-E32A-5EB30CCD9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0086" y="2469355"/>
              <a:ext cx="59870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0" name="Freeform 310">
              <a:extLst>
                <a:ext uri="{FF2B5EF4-FFF2-40B4-BE49-F238E27FC236}">
                  <a16:creationId xmlns:a16="http://schemas.microsoft.com/office/drawing/2014/main" id="{DAB8BD22-1569-1501-5530-8EFE02D6D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2469355"/>
              <a:ext cx="59284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1" name="Freeform 311">
              <a:extLst>
                <a:ext uri="{FF2B5EF4-FFF2-40B4-BE49-F238E27FC236}">
                  <a16:creationId xmlns:a16="http://schemas.microsoft.com/office/drawing/2014/main" id="{F7D133FB-9407-2896-541B-500E4817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28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2" name="Freeform 312">
              <a:extLst>
                <a:ext uri="{FF2B5EF4-FFF2-40B4-BE49-F238E27FC236}">
                  <a16:creationId xmlns:a16="http://schemas.microsoft.com/office/drawing/2014/main" id="{2FCCB06D-E865-B199-9FCB-CB427AE67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2630183"/>
              <a:ext cx="58697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3" name="Freeform 313">
              <a:extLst>
                <a:ext uri="{FF2B5EF4-FFF2-40B4-BE49-F238E27FC236}">
                  <a16:creationId xmlns:a16="http://schemas.microsoft.com/office/drawing/2014/main" id="{DD9AD5C5-78F6-E18E-4BFC-EBA98742E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4" name="Freeform 314">
              <a:extLst>
                <a:ext uri="{FF2B5EF4-FFF2-40B4-BE49-F238E27FC236}">
                  <a16:creationId xmlns:a16="http://schemas.microsoft.com/office/drawing/2014/main" id="{792B13EA-53A1-16DF-70B7-50A005A4F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40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5" name="Freeform 315">
              <a:extLst>
                <a:ext uri="{FF2B5EF4-FFF2-40B4-BE49-F238E27FC236}">
                  <a16:creationId xmlns:a16="http://schemas.microsoft.com/office/drawing/2014/main" id="{9565EE7A-7114-2AEC-4B2B-FB0CF664E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26301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6" name="Freeform 316">
              <a:extLst>
                <a:ext uri="{FF2B5EF4-FFF2-40B4-BE49-F238E27FC236}">
                  <a16:creationId xmlns:a16="http://schemas.microsoft.com/office/drawing/2014/main" id="{3395E4DA-A9B3-E479-C1B8-4165901F3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4799" y="2630183"/>
              <a:ext cx="59870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7" name="Freeform 317">
              <a:extLst>
                <a:ext uri="{FF2B5EF4-FFF2-40B4-BE49-F238E27FC236}">
                  <a16:creationId xmlns:a16="http://schemas.microsoft.com/office/drawing/2014/main" id="{0F965D30-8AC2-4CBB-29AB-980C9708B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26301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8" name="Freeform 318">
              <a:extLst>
                <a:ext uri="{FF2B5EF4-FFF2-40B4-BE49-F238E27FC236}">
                  <a16:creationId xmlns:a16="http://schemas.microsoft.com/office/drawing/2014/main" id="{2B621FB7-46D8-CBFA-C991-4822791D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9" name="Freeform 319">
              <a:extLst>
                <a:ext uri="{FF2B5EF4-FFF2-40B4-BE49-F238E27FC236}">
                  <a16:creationId xmlns:a16="http://schemas.microsoft.com/office/drawing/2014/main" id="{ACB9CA2F-6A91-045E-BC89-824680616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1411" y="26301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0" name="Freeform 320">
              <a:extLst>
                <a:ext uri="{FF2B5EF4-FFF2-40B4-BE49-F238E27FC236}">
                  <a16:creationId xmlns:a16="http://schemas.microsoft.com/office/drawing/2014/main" id="{591A91BA-5B05-E23E-905A-82DB5EDFF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0086" y="2630183"/>
              <a:ext cx="59870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1" name="Freeform 321">
              <a:extLst>
                <a:ext uri="{FF2B5EF4-FFF2-40B4-BE49-F238E27FC236}">
                  <a16:creationId xmlns:a16="http://schemas.microsoft.com/office/drawing/2014/main" id="{6E7F8490-4FFC-9041-7C46-F0DA32849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2630183"/>
              <a:ext cx="59284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2" name="Freeform 322">
              <a:extLst>
                <a:ext uri="{FF2B5EF4-FFF2-40B4-BE49-F238E27FC236}">
                  <a16:creationId xmlns:a16="http://schemas.microsoft.com/office/drawing/2014/main" id="{2059AD3C-B322-83D3-668F-381ADA5F6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228" y="2792772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3" name="Freeform 323">
              <a:extLst>
                <a:ext uri="{FF2B5EF4-FFF2-40B4-BE49-F238E27FC236}">
                  <a16:creationId xmlns:a16="http://schemas.microsoft.com/office/drawing/2014/main" id="{531A5904-0699-5322-6880-8BEEBEA78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2791598"/>
              <a:ext cx="58697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4" name="Freeform 324">
              <a:extLst>
                <a:ext uri="{FF2B5EF4-FFF2-40B4-BE49-F238E27FC236}">
                  <a16:creationId xmlns:a16="http://schemas.microsoft.com/office/drawing/2014/main" id="{82C16327-5D8E-78AA-6544-893A3CD18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8774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5" name="Freeform 325">
              <a:extLst>
                <a:ext uri="{FF2B5EF4-FFF2-40B4-BE49-F238E27FC236}">
                  <a16:creationId xmlns:a16="http://schemas.microsoft.com/office/drawing/2014/main" id="{4EEFE75A-FF52-AA40-ACE7-64878979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840" y="2792772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6" name="Freeform 326">
              <a:extLst>
                <a:ext uri="{FF2B5EF4-FFF2-40B4-BE49-F238E27FC236}">
                  <a16:creationId xmlns:a16="http://schemas.microsoft.com/office/drawing/2014/main" id="{C8264A73-7C7D-B186-B26A-9E3895AEC7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2791598"/>
              <a:ext cx="59284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7" name="Freeform 327">
              <a:extLst>
                <a:ext uri="{FF2B5EF4-FFF2-40B4-BE49-F238E27FC236}">
                  <a16:creationId xmlns:a16="http://schemas.microsoft.com/office/drawing/2014/main" id="{5029A417-AB29-5ABD-B2DC-FEF358D9C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8" name="Freeform 328">
              <a:extLst>
                <a:ext uri="{FF2B5EF4-FFF2-40B4-BE49-F238E27FC236}">
                  <a16:creationId xmlns:a16="http://schemas.microsoft.com/office/drawing/2014/main" id="{F50126ED-4B05-F629-271D-08CD66F71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2791598"/>
              <a:ext cx="59284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9" name="Freeform 329">
              <a:extLst>
                <a:ext uri="{FF2B5EF4-FFF2-40B4-BE49-F238E27FC236}">
                  <a16:creationId xmlns:a16="http://schemas.microsoft.com/office/drawing/2014/main" id="{83A43055-1EA4-4A09-5021-6AD10C6C3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2736" y="2791598"/>
              <a:ext cx="59284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0" name="Freeform 330">
              <a:extLst>
                <a:ext uri="{FF2B5EF4-FFF2-40B4-BE49-F238E27FC236}">
                  <a16:creationId xmlns:a16="http://schemas.microsoft.com/office/drawing/2014/main" id="{FC5E3637-D00B-8E62-E639-4C3D76A19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1" name="Freeform 331">
              <a:extLst>
                <a:ext uri="{FF2B5EF4-FFF2-40B4-BE49-F238E27FC236}">
                  <a16:creationId xmlns:a16="http://schemas.microsoft.com/office/drawing/2014/main" id="{ED2E8133-FDA8-0D46-42A2-CCA72939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2" name="Freeform 332">
              <a:extLst>
                <a:ext uri="{FF2B5EF4-FFF2-40B4-BE49-F238E27FC236}">
                  <a16:creationId xmlns:a16="http://schemas.microsoft.com/office/drawing/2014/main" id="{42252286-8279-3CD1-39B7-EEE170640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152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3" name="Freeform 333">
              <a:extLst>
                <a:ext uri="{FF2B5EF4-FFF2-40B4-BE49-F238E27FC236}">
                  <a16:creationId xmlns:a16="http://schemas.microsoft.com/office/drawing/2014/main" id="{76E5A7D3-01A8-D075-8ABB-063CD8D6E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0837" y="2952427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0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4" name="Freeform 334">
              <a:extLst>
                <a:ext uri="{FF2B5EF4-FFF2-40B4-BE49-F238E27FC236}">
                  <a16:creationId xmlns:a16="http://schemas.microsoft.com/office/drawing/2014/main" id="{CADE6E2E-FA87-EFB1-F541-1F05685B0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0099" y="2952427"/>
              <a:ext cx="58697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7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7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5" name="Freeform 335">
              <a:extLst>
                <a:ext uri="{FF2B5EF4-FFF2-40B4-BE49-F238E27FC236}">
                  <a16:creationId xmlns:a16="http://schemas.microsoft.com/office/drawing/2014/main" id="{3213A896-82CE-B985-8F1F-F5C8DA6C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578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6" name="Freeform 336">
              <a:extLst>
                <a:ext uri="{FF2B5EF4-FFF2-40B4-BE49-F238E27FC236}">
                  <a16:creationId xmlns:a16="http://schemas.microsoft.com/office/drawing/2014/main" id="{F93A74A2-0253-3977-C8DC-E6944A8B0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7449" y="2952427"/>
              <a:ext cx="59284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0 h 338"/>
                <a:gd name="T14" fmla="*/ 112 w 223"/>
                <a:gd name="T15" fmla="*/ 34 h 338"/>
                <a:gd name="T16" fmla="*/ 178 w 223"/>
                <a:gd name="T17" fmla="*/ 167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7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7" name="Freeform 337">
              <a:extLst>
                <a:ext uri="{FF2B5EF4-FFF2-40B4-BE49-F238E27FC236}">
                  <a16:creationId xmlns:a16="http://schemas.microsoft.com/office/drawing/2014/main" id="{B9D4E51B-5A02-EED3-43CE-279823ED0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124" y="2952427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0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8" name="Freeform 338">
              <a:extLst>
                <a:ext uri="{FF2B5EF4-FFF2-40B4-BE49-F238E27FC236}">
                  <a16:creationId xmlns:a16="http://schemas.microsoft.com/office/drawing/2014/main" id="{AD88259D-FE2E-8738-3772-487EDBF0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190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9" name="Freeform 339">
              <a:extLst>
                <a:ext uri="{FF2B5EF4-FFF2-40B4-BE49-F238E27FC236}">
                  <a16:creationId xmlns:a16="http://schemas.microsoft.com/office/drawing/2014/main" id="{0DC2105F-5960-9E9E-28D1-F512B8FA4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4061" y="2952427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0" name="Freeform 340">
              <a:extLst>
                <a:ext uri="{FF2B5EF4-FFF2-40B4-BE49-F238E27FC236}">
                  <a16:creationId xmlns:a16="http://schemas.microsoft.com/office/drawing/2014/main" id="{A12AE1BB-A028-C20F-F4B3-8ABC9B76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127" y="2953601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1" name="Freeform 341">
              <a:extLst>
                <a:ext uri="{FF2B5EF4-FFF2-40B4-BE49-F238E27FC236}">
                  <a16:creationId xmlns:a16="http://schemas.microsoft.com/office/drawing/2014/main" id="{3C2F72B5-647F-B7B3-7D3C-179AD1918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802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2" name="Freeform 342">
              <a:extLst>
                <a:ext uri="{FF2B5EF4-FFF2-40B4-BE49-F238E27FC236}">
                  <a16:creationId xmlns:a16="http://schemas.microsoft.com/office/drawing/2014/main" id="{3DF2BBC6-8684-C578-02A0-C680E0F7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477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3" name="Freeform 343">
              <a:extLst>
                <a:ext uri="{FF2B5EF4-FFF2-40B4-BE49-F238E27FC236}">
                  <a16:creationId xmlns:a16="http://schemas.microsoft.com/office/drawing/2014/main" id="{D1544702-0263-ADBD-E238-AB6E0D2D0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347" y="2952427"/>
              <a:ext cx="59284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4" name="Freeform 445">
              <a:extLst>
                <a:ext uri="{FF2B5EF4-FFF2-40B4-BE49-F238E27FC236}">
                  <a16:creationId xmlns:a16="http://schemas.microsoft.com/office/drawing/2014/main" id="{B2DF6CD6-228F-F37A-28EB-60D56D308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5" name="Freeform 446">
              <a:extLst>
                <a:ext uri="{FF2B5EF4-FFF2-40B4-BE49-F238E27FC236}">
                  <a16:creationId xmlns:a16="http://schemas.microsoft.com/office/drawing/2014/main" id="{4E9ED84C-2DD3-3244-4BFB-91708976D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763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6" name="Freeform 447">
              <a:extLst>
                <a:ext uri="{FF2B5EF4-FFF2-40B4-BE49-F238E27FC236}">
                  <a16:creationId xmlns:a16="http://schemas.microsoft.com/office/drawing/2014/main" id="{CA09EDAE-A23D-3B53-6D80-F5BDE5D5F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7" name="Freeform 448">
              <a:extLst>
                <a:ext uri="{FF2B5EF4-FFF2-40B4-BE49-F238E27FC236}">
                  <a16:creationId xmlns:a16="http://schemas.microsoft.com/office/drawing/2014/main" id="{4C810B92-A96C-734D-DC4E-2166F919C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3309" y="1020726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8" name="Freeform 449">
              <a:extLst>
                <a:ext uri="{FF2B5EF4-FFF2-40B4-BE49-F238E27FC236}">
                  <a16:creationId xmlns:a16="http://schemas.microsoft.com/office/drawing/2014/main" id="{75B22308-B0C9-DCF1-A64F-59C42C348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1021900"/>
              <a:ext cx="28761" cy="87458"/>
            </a:xfrm>
            <a:custGeom>
              <a:avLst/>
              <a:gdLst>
                <a:gd name="T0" fmla="*/ 30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3 w 49"/>
                <a:gd name="T11" fmla="*/ 0 h 149"/>
                <a:gd name="T12" fmla="*/ 0 w 49"/>
                <a:gd name="T13" fmla="*/ 18 h 149"/>
                <a:gd name="T14" fmla="*/ 4 w 49"/>
                <a:gd name="T15" fmla="*/ 33 h 149"/>
                <a:gd name="T16" fmla="*/ 30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9" name="Freeform 450">
              <a:extLst>
                <a:ext uri="{FF2B5EF4-FFF2-40B4-BE49-F238E27FC236}">
                  <a16:creationId xmlns:a16="http://schemas.microsoft.com/office/drawing/2014/main" id="{8EA41BC0-60AA-13FB-3EFE-BC146BFBF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0" name="Freeform 451">
              <a:extLst>
                <a:ext uri="{FF2B5EF4-FFF2-40B4-BE49-F238E27FC236}">
                  <a16:creationId xmlns:a16="http://schemas.microsoft.com/office/drawing/2014/main" id="{8206794F-7493-F1AA-65E7-13E6D18B39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1" name="Freeform 452">
              <a:extLst>
                <a:ext uri="{FF2B5EF4-FFF2-40B4-BE49-F238E27FC236}">
                  <a16:creationId xmlns:a16="http://schemas.microsoft.com/office/drawing/2014/main" id="{6E26DFDA-BBCE-0AC1-DB26-02EB8EEAB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1181554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2" name="Freeform 453">
              <a:extLst>
                <a:ext uri="{FF2B5EF4-FFF2-40B4-BE49-F238E27FC236}">
                  <a16:creationId xmlns:a16="http://schemas.microsoft.com/office/drawing/2014/main" id="{C524CD2D-8C05-9692-8B78-733BC1087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38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5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5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3" name="Freeform 454">
              <a:extLst>
                <a:ext uri="{FF2B5EF4-FFF2-40B4-BE49-F238E27FC236}">
                  <a16:creationId xmlns:a16="http://schemas.microsoft.com/office/drawing/2014/main" id="{F6B624C4-B645-4C9C-01F3-98EC8BF38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4" name="Freeform 455">
              <a:extLst>
                <a:ext uri="{FF2B5EF4-FFF2-40B4-BE49-F238E27FC236}">
                  <a16:creationId xmlns:a16="http://schemas.microsoft.com/office/drawing/2014/main" id="{83C924DE-392C-8B06-AF4B-06DE60C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571" y="1181554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5" name="Freeform 456">
              <a:extLst>
                <a:ext uri="{FF2B5EF4-FFF2-40B4-BE49-F238E27FC236}">
                  <a16:creationId xmlns:a16="http://schemas.microsoft.com/office/drawing/2014/main" id="{43640136-C8BB-CBB0-7066-7585B8D31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6" name="Freeform 457">
              <a:extLst>
                <a:ext uri="{FF2B5EF4-FFF2-40B4-BE49-F238E27FC236}">
                  <a16:creationId xmlns:a16="http://schemas.microsoft.com/office/drawing/2014/main" id="{88920A13-2124-B9E9-3907-BD3A63B53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13423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7" name="Freeform 458">
              <a:extLst>
                <a:ext uri="{FF2B5EF4-FFF2-40B4-BE49-F238E27FC236}">
                  <a16:creationId xmlns:a16="http://schemas.microsoft.com/office/drawing/2014/main" id="{ECE6C743-DF94-E65B-DFF3-9919D236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38" y="1344144"/>
              <a:ext cx="29348" cy="86871"/>
            </a:xfrm>
            <a:custGeom>
              <a:avLst/>
              <a:gdLst>
                <a:gd name="T0" fmla="*/ 5 w 50"/>
                <a:gd name="T1" fmla="*/ 32 h 148"/>
                <a:gd name="T2" fmla="*/ 30 w 50"/>
                <a:gd name="T3" fmla="*/ 18 h 148"/>
                <a:gd name="T4" fmla="*/ 31 w 50"/>
                <a:gd name="T5" fmla="*/ 18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5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" y="32"/>
                  </a:move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8" name="Freeform 459">
              <a:extLst>
                <a:ext uri="{FF2B5EF4-FFF2-40B4-BE49-F238E27FC236}">
                  <a16:creationId xmlns:a16="http://schemas.microsoft.com/office/drawing/2014/main" id="{D07167F3-DB45-290C-E9CB-2B11A4B84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1344144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8 h 148"/>
                <a:gd name="T4" fmla="*/ 30 w 49"/>
                <a:gd name="T5" fmla="*/ 18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9" name="Freeform 460">
              <a:extLst>
                <a:ext uri="{FF2B5EF4-FFF2-40B4-BE49-F238E27FC236}">
                  <a16:creationId xmlns:a16="http://schemas.microsoft.com/office/drawing/2014/main" id="{F2DBD835-FD17-7C0F-19B7-6089FFE3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3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0" name="Freeform 461">
              <a:extLst>
                <a:ext uri="{FF2B5EF4-FFF2-40B4-BE49-F238E27FC236}">
                  <a16:creationId xmlns:a16="http://schemas.microsoft.com/office/drawing/2014/main" id="{9F2555A2-167D-AEF5-40C0-17F15A0EF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1" name="Freeform 462">
              <a:extLst>
                <a:ext uri="{FF2B5EF4-FFF2-40B4-BE49-F238E27FC236}">
                  <a16:creationId xmlns:a16="http://schemas.microsoft.com/office/drawing/2014/main" id="{6EC1030D-4D99-3A39-4AF7-B2081B27A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1503798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2" name="Freeform 463">
              <a:extLst>
                <a:ext uri="{FF2B5EF4-FFF2-40B4-BE49-F238E27FC236}">
                  <a16:creationId xmlns:a16="http://schemas.microsoft.com/office/drawing/2014/main" id="{BEEF533B-9487-2C46-A8A7-0DF9315FD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3" name="Freeform 464">
              <a:extLst>
                <a:ext uri="{FF2B5EF4-FFF2-40B4-BE49-F238E27FC236}">
                  <a16:creationId xmlns:a16="http://schemas.microsoft.com/office/drawing/2014/main" id="{754BEA49-FAAD-B0CE-BFEA-5D3043B1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1504972"/>
              <a:ext cx="28761" cy="87458"/>
            </a:xfrm>
            <a:custGeom>
              <a:avLst/>
              <a:gdLst>
                <a:gd name="T0" fmla="*/ 4 w 49"/>
                <a:gd name="T1" fmla="*/ 32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4 w 49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4" name="Freeform 465">
              <a:extLst>
                <a:ext uri="{FF2B5EF4-FFF2-40B4-BE49-F238E27FC236}">
                  <a16:creationId xmlns:a16="http://schemas.microsoft.com/office/drawing/2014/main" id="{2C259D34-0D3C-1764-42B8-672503F52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571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5" name="Freeform 466">
              <a:extLst>
                <a:ext uri="{FF2B5EF4-FFF2-40B4-BE49-F238E27FC236}">
                  <a16:creationId xmlns:a16="http://schemas.microsoft.com/office/drawing/2014/main" id="{B1E67F4F-C3BD-FA84-0B24-8DF3D02CA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6" name="Freeform 467">
              <a:extLst>
                <a:ext uri="{FF2B5EF4-FFF2-40B4-BE49-F238E27FC236}">
                  <a16:creationId xmlns:a16="http://schemas.microsoft.com/office/drawing/2014/main" id="{9E7727CD-1F2D-AD4B-4AD0-F8C28FB6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7" name="Freeform 468">
              <a:extLst>
                <a:ext uri="{FF2B5EF4-FFF2-40B4-BE49-F238E27FC236}">
                  <a16:creationId xmlns:a16="http://schemas.microsoft.com/office/drawing/2014/main" id="{2317D891-39C3-4AB8-EBC0-792E191AC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763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8" name="Freeform 469">
              <a:extLst>
                <a:ext uri="{FF2B5EF4-FFF2-40B4-BE49-F238E27FC236}">
                  <a16:creationId xmlns:a16="http://schemas.microsoft.com/office/drawing/2014/main" id="{E1CBE1FE-F8A8-DC88-1018-F6231D7C6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9" name="Freeform 470">
              <a:extLst>
                <a:ext uri="{FF2B5EF4-FFF2-40B4-BE49-F238E27FC236}">
                  <a16:creationId xmlns:a16="http://schemas.microsoft.com/office/drawing/2014/main" id="{FC277505-A549-EFDC-AC34-6EDF0DBC7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3309" y="1664039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0" name="Freeform 471">
              <a:extLst>
                <a:ext uri="{FF2B5EF4-FFF2-40B4-BE49-F238E27FC236}">
                  <a16:creationId xmlns:a16="http://schemas.microsoft.com/office/drawing/2014/main" id="{CEE06EE3-9582-0608-1EE4-49657E610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1665800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3 w 49"/>
                <a:gd name="T5" fmla="*/ 0 h 149"/>
                <a:gd name="T6" fmla="*/ 0 w 49"/>
                <a:gd name="T7" fmla="*/ 17 h 149"/>
                <a:gd name="T8" fmla="*/ 4 w 49"/>
                <a:gd name="T9" fmla="*/ 33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1" name="Freeform 472">
              <a:extLst>
                <a:ext uri="{FF2B5EF4-FFF2-40B4-BE49-F238E27FC236}">
                  <a16:creationId xmlns:a16="http://schemas.microsoft.com/office/drawing/2014/main" id="{3346F711-0C2B-BE60-873D-A238B87AD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1664039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2" name="Freeform 473">
              <a:extLst>
                <a:ext uri="{FF2B5EF4-FFF2-40B4-BE49-F238E27FC236}">
                  <a16:creationId xmlns:a16="http://schemas.microsoft.com/office/drawing/2014/main" id="{D575775F-A5C6-9CF8-6321-5B1439601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3" name="Freeform 474">
              <a:extLst>
                <a:ext uri="{FF2B5EF4-FFF2-40B4-BE49-F238E27FC236}">
                  <a16:creationId xmlns:a16="http://schemas.microsoft.com/office/drawing/2014/main" id="{11420B3E-99D7-970A-4B83-1CF3E01C8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1825455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4" name="Freeform 475">
              <a:extLst>
                <a:ext uri="{FF2B5EF4-FFF2-40B4-BE49-F238E27FC236}">
                  <a16:creationId xmlns:a16="http://schemas.microsoft.com/office/drawing/2014/main" id="{DB3ABC30-18A2-1A90-D655-BDEA45154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38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5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5" name="Freeform 476">
              <a:extLst>
                <a:ext uri="{FF2B5EF4-FFF2-40B4-BE49-F238E27FC236}">
                  <a16:creationId xmlns:a16="http://schemas.microsoft.com/office/drawing/2014/main" id="{383D04F6-D7CB-1A05-FC06-95F59EAD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6" name="Freeform 477">
              <a:extLst>
                <a:ext uri="{FF2B5EF4-FFF2-40B4-BE49-F238E27FC236}">
                  <a16:creationId xmlns:a16="http://schemas.microsoft.com/office/drawing/2014/main" id="{E54EF7DB-82E1-4F34-DC9D-1D82CDD63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571" y="1825455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7" name="Freeform 478">
              <a:extLst>
                <a:ext uri="{FF2B5EF4-FFF2-40B4-BE49-F238E27FC236}">
                  <a16:creationId xmlns:a16="http://schemas.microsoft.com/office/drawing/2014/main" id="{CDE66FE0-9C26-D984-E92F-A15B62F7C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8" name="Freeform 479">
              <a:extLst>
                <a:ext uri="{FF2B5EF4-FFF2-40B4-BE49-F238E27FC236}">
                  <a16:creationId xmlns:a16="http://schemas.microsoft.com/office/drawing/2014/main" id="{5E3FF8D8-70EA-0D7E-BDE9-367C424C0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1986283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9" name="Freeform 480">
              <a:extLst>
                <a:ext uri="{FF2B5EF4-FFF2-40B4-BE49-F238E27FC236}">
                  <a16:creationId xmlns:a16="http://schemas.microsoft.com/office/drawing/2014/main" id="{16F58813-5942-9873-CF0E-8E56B242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38" y="1988044"/>
              <a:ext cx="29348" cy="86871"/>
            </a:xfrm>
            <a:custGeom>
              <a:avLst/>
              <a:gdLst>
                <a:gd name="T0" fmla="*/ 5 w 50"/>
                <a:gd name="T1" fmla="*/ 32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5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" y="32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0" name="Freeform 481">
              <a:extLst>
                <a:ext uri="{FF2B5EF4-FFF2-40B4-BE49-F238E27FC236}">
                  <a16:creationId xmlns:a16="http://schemas.microsoft.com/office/drawing/2014/main" id="{662DEA1F-BE6A-4E0F-1E9D-C53C599CA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1988044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1" name="Freeform 482">
              <a:extLst>
                <a:ext uri="{FF2B5EF4-FFF2-40B4-BE49-F238E27FC236}">
                  <a16:creationId xmlns:a16="http://schemas.microsoft.com/office/drawing/2014/main" id="{55974F61-B755-4BBD-3D11-F3EF1667B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3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2" name="Freeform 483">
              <a:extLst>
                <a:ext uri="{FF2B5EF4-FFF2-40B4-BE49-F238E27FC236}">
                  <a16:creationId xmlns:a16="http://schemas.microsoft.com/office/drawing/2014/main" id="{A2558BCC-2BCC-7CE3-6D5C-5F314DDFD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3" name="Freeform 484">
              <a:extLst>
                <a:ext uri="{FF2B5EF4-FFF2-40B4-BE49-F238E27FC236}">
                  <a16:creationId xmlns:a16="http://schemas.microsoft.com/office/drawing/2014/main" id="{5802F7BD-EACA-F3F0-2A5D-1881A610B2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2147111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4" name="Freeform 485">
              <a:extLst>
                <a:ext uri="{FF2B5EF4-FFF2-40B4-BE49-F238E27FC236}">
                  <a16:creationId xmlns:a16="http://schemas.microsoft.com/office/drawing/2014/main" id="{F5229048-C32F-1A17-1D93-ED863B4E0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5" name="Freeform 486">
              <a:extLst>
                <a:ext uri="{FF2B5EF4-FFF2-40B4-BE49-F238E27FC236}">
                  <a16:creationId xmlns:a16="http://schemas.microsoft.com/office/drawing/2014/main" id="{6B97716B-6FF7-0DAA-D8DC-B724FD8AB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2148872"/>
              <a:ext cx="28761" cy="86871"/>
            </a:xfrm>
            <a:custGeom>
              <a:avLst/>
              <a:gdLst>
                <a:gd name="T0" fmla="*/ 4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6" name="Freeform 487">
              <a:extLst>
                <a:ext uri="{FF2B5EF4-FFF2-40B4-BE49-F238E27FC236}">
                  <a16:creationId xmlns:a16="http://schemas.microsoft.com/office/drawing/2014/main" id="{BCFCACCC-BBCE-0E4D-9365-366417960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571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7" name="Freeform 488">
              <a:extLst>
                <a:ext uri="{FF2B5EF4-FFF2-40B4-BE49-F238E27FC236}">
                  <a16:creationId xmlns:a16="http://schemas.microsoft.com/office/drawing/2014/main" id="{8A3CFFFD-BBBC-2DDC-BB39-1BA9FF062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8" name="Freeform 489">
              <a:extLst>
                <a:ext uri="{FF2B5EF4-FFF2-40B4-BE49-F238E27FC236}">
                  <a16:creationId xmlns:a16="http://schemas.microsoft.com/office/drawing/2014/main" id="{9AEE6484-1E68-D82A-9BC8-FF2ECE24F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9" name="Freeform 490">
              <a:extLst>
                <a:ext uri="{FF2B5EF4-FFF2-40B4-BE49-F238E27FC236}">
                  <a16:creationId xmlns:a16="http://schemas.microsoft.com/office/drawing/2014/main" id="{782D441B-0FFA-2BAC-ECD1-0DF41C91B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763" y="2310287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0" name="Freeform 491">
              <a:extLst>
                <a:ext uri="{FF2B5EF4-FFF2-40B4-BE49-F238E27FC236}">
                  <a16:creationId xmlns:a16="http://schemas.microsoft.com/office/drawing/2014/main" id="{7D545CD4-4E46-4802-18E4-1A33F3042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1" name="Freeform 492">
              <a:extLst>
                <a:ext uri="{FF2B5EF4-FFF2-40B4-BE49-F238E27FC236}">
                  <a16:creationId xmlns:a16="http://schemas.microsoft.com/office/drawing/2014/main" id="{51CB59EB-8B0A-8DD5-186B-634FA7BF5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3309" y="2308526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2" name="Freeform 493">
              <a:extLst>
                <a:ext uri="{FF2B5EF4-FFF2-40B4-BE49-F238E27FC236}">
                  <a16:creationId xmlns:a16="http://schemas.microsoft.com/office/drawing/2014/main" id="{80FCAA0A-8164-0F65-2D9E-0D7CEBC9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2310287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3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3" name="Freeform 494">
              <a:extLst>
                <a:ext uri="{FF2B5EF4-FFF2-40B4-BE49-F238E27FC236}">
                  <a16:creationId xmlns:a16="http://schemas.microsoft.com/office/drawing/2014/main" id="{C7AFBDE7-7A6C-82DA-5F10-ADC603F39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2308526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4" name="Freeform 495">
              <a:extLst>
                <a:ext uri="{FF2B5EF4-FFF2-40B4-BE49-F238E27FC236}">
                  <a16:creationId xmlns:a16="http://schemas.microsoft.com/office/drawing/2014/main" id="{B79F8642-BA06-B732-D856-B5EBD395C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5" name="Freeform 496">
              <a:extLst>
                <a:ext uri="{FF2B5EF4-FFF2-40B4-BE49-F238E27FC236}">
                  <a16:creationId xmlns:a16="http://schemas.microsoft.com/office/drawing/2014/main" id="{1F07A8DB-992C-7B33-1A73-B33FD369C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2469355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6" name="Freeform 497">
              <a:extLst>
                <a:ext uri="{FF2B5EF4-FFF2-40B4-BE49-F238E27FC236}">
                  <a16:creationId xmlns:a16="http://schemas.microsoft.com/office/drawing/2014/main" id="{F33E027F-6898-12DB-7F74-4C2FC3DBA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38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5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7" name="Freeform 498">
              <a:extLst>
                <a:ext uri="{FF2B5EF4-FFF2-40B4-BE49-F238E27FC236}">
                  <a16:creationId xmlns:a16="http://schemas.microsoft.com/office/drawing/2014/main" id="{07B21D43-C14B-B702-B110-E94BAAA61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8" name="Freeform 499">
              <a:extLst>
                <a:ext uri="{FF2B5EF4-FFF2-40B4-BE49-F238E27FC236}">
                  <a16:creationId xmlns:a16="http://schemas.microsoft.com/office/drawing/2014/main" id="{B0BE2679-DCB2-C37D-C0D4-DD529BFC4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571" y="2469355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9" name="Freeform 500">
              <a:extLst>
                <a:ext uri="{FF2B5EF4-FFF2-40B4-BE49-F238E27FC236}">
                  <a16:creationId xmlns:a16="http://schemas.microsoft.com/office/drawing/2014/main" id="{844EA227-5F08-79A1-BA4E-8A3F9C144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0" name="Freeform 501">
              <a:extLst>
                <a:ext uri="{FF2B5EF4-FFF2-40B4-BE49-F238E27FC236}">
                  <a16:creationId xmlns:a16="http://schemas.microsoft.com/office/drawing/2014/main" id="{25279285-2AC1-4413-14B8-4C044B834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26301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1" name="Freeform 502">
              <a:extLst>
                <a:ext uri="{FF2B5EF4-FFF2-40B4-BE49-F238E27FC236}">
                  <a16:creationId xmlns:a16="http://schemas.microsoft.com/office/drawing/2014/main" id="{26696BFE-BCA9-5BB6-5699-907D2BF6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38" y="2631944"/>
              <a:ext cx="29348" cy="86871"/>
            </a:xfrm>
            <a:custGeom>
              <a:avLst/>
              <a:gdLst>
                <a:gd name="T0" fmla="*/ 5 w 50"/>
                <a:gd name="T1" fmla="*/ 33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5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" y="33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2" name="Freeform 503">
              <a:extLst>
                <a:ext uri="{FF2B5EF4-FFF2-40B4-BE49-F238E27FC236}">
                  <a16:creationId xmlns:a16="http://schemas.microsoft.com/office/drawing/2014/main" id="{DECF426B-0C98-BF3D-19DF-C719E51CB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2631944"/>
              <a:ext cx="28761" cy="86871"/>
            </a:xfrm>
            <a:custGeom>
              <a:avLst/>
              <a:gdLst>
                <a:gd name="T0" fmla="*/ 4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3" name="Freeform 504">
              <a:extLst>
                <a:ext uri="{FF2B5EF4-FFF2-40B4-BE49-F238E27FC236}">
                  <a16:creationId xmlns:a16="http://schemas.microsoft.com/office/drawing/2014/main" id="{305D4C32-8085-2C0E-05C6-4A6694D58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3 w 49"/>
                <a:gd name="T5" fmla="*/ 0 h 148"/>
                <a:gd name="T6" fmla="*/ 0 w 49"/>
                <a:gd name="T7" fmla="*/ 17 h 148"/>
                <a:gd name="T8" fmla="*/ 4 w 49"/>
                <a:gd name="T9" fmla="*/ 33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4" name="Freeform 505">
              <a:extLst>
                <a:ext uri="{FF2B5EF4-FFF2-40B4-BE49-F238E27FC236}">
                  <a16:creationId xmlns:a16="http://schemas.microsoft.com/office/drawing/2014/main" id="{9B70F3CC-1445-8E09-16B1-387E51FC50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5" name="Freeform 506">
              <a:extLst>
                <a:ext uri="{FF2B5EF4-FFF2-40B4-BE49-F238E27FC236}">
                  <a16:creationId xmlns:a16="http://schemas.microsoft.com/office/drawing/2014/main" id="{A1FA5867-F515-64AC-1703-38771CDCE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5959" y="2791598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6" name="Freeform 507">
              <a:extLst>
                <a:ext uri="{FF2B5EF4-FFF2-40B4-BE49-F238E27FC236}">
                  <a16:creationId xmlns:a16="http://schemas.microsoft.com/office/drawing/2014/main" id="{BA6E17E9-2D2C-F1DD-065D-52F4E0E65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7" name="Freeform 508">
              <a:extLst>
                <a:ext uri="{FF2B5EF4-FFF2-40B4-BE49-F238E27FC236}">
                  <a16:creationId xmlns:a16="http://schemas.microsoft.com/office/drawing/2014/main" id="{5F717410-0EAD-FF44-4096-4C7E4AEE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00" y="2792772"/>
              <a:ext cx="28761" cy="87458"/>
            </a:xfrm>
            <a:custGeom>
              <a:avLst/>
              <a:gdLst>
                <a:gd name="T0" fmla="*/ 4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4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8" name="Freeform 509">
              <a:extLst>
                <a:ext uri="{FF2B5EF4-FFF2-40B4-BE49-F238E27FC236}">
                  <a16:creationId xmlns:a16="http://schemas.microsoft.com/office/drawing/2014/main" id="{D16179CD-AA92-1D1D-2DAF-951B16D40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571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9" name="Freeform 510">
              <a:extLst>
                <a:ext uri="{FF2B5EF4-FFF2-40B4-BE49-F238E27FC236}">
                  <a16:creationId xmlns:a16="http://schemas.microsoft.com/office/drawing/2014/main" id="{6BE81449-AE33-760D-7420-640F2149A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0" name="Freeform 511">
              <a:extLst>
                <a:ext uri="{FF2B5EF4-FFF2-40B4-BE49-F238E27FC236}">
                  <a16:creationId xmlns:a16="http://schemas.microsoft.com/office/drawing/2014/main" id="{AF9DFCBB-0EC5-706C-338C-FB8C5F21F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697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1" name="Freeform 512">
              <a:extLst>
                <a:ext uri="{FF2B5EF4-FFF2-40B4-BE49-F238E27FC236}">
                  <a16:creationId xmlns:a16="http://schemas.microsoft.com/office/drawing/2014/main" id="{A5754053-D66D-36EB-49C9-958C89E57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763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2" name="Freeform 513">
              <a:extLst>
                <a:ext uri="{FF2B5EF4-FFF2-40B4-BE49-F238E27FC236}">
                  <a16:creationId xmlns:a16="http://schemas.microsoft.com/office/drawing/2014/main" id="{07D51E68-FB65-FE33-A038-4D0677CEF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4634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3" name="Freeform 514">
              <a:extLst>
                <a:ext uri="{FF2B5EF4-FFF2-40B4-BE49-F238E27FC236}">
                  <a16:creationId xmlns:a16="http://schemas.microsoft.com/office/drawing/2014/main" id="{2E31E560-0FD6-49BE-0624-D3C930828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3309" y="2952427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0 h 338"/>
                <a:gd name="T14" fmla="*/ 112 w 223"/>
                <a:gd name="T15" fmla="*/ 34 h 338"/>
                <a:gd name="T16" fmla="*/ 178 w 223"/>
                <a:gd name="T17" fmla="*/ 167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4" name="Freeform 515">
              <a:extLst>
                <a:ext uri="{FF2B5EF4-FFF2-40B4-BE49-F238E27FC236}">
                  <a16:creationId xmlns:a16="http://schemas.microsoft.com/office/drawing/2014/main" id="{92EEC916-77BA-2DC3-67D1-D0D10F4E2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75" y="2953601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3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5" name="Freeform 516">
              <a:extLst>
                <a:ext uri="{FF2B5EF4-FFF2-40B4-BE49-F238E27FC236}">
                  <a16:creationId xmlns:a16="http://schemas.microsoft.com/office/drawing/2014/main" id="{113B98A9-AAE0-391B-527D-10007AFB3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1246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0 h 338"/>
                <a:gd name="T14" fmla="*/ 112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6" name="Freeform 566">
              <a:extLst>
                <a:ext uri="{FF2B5EF4-FFF2-40B4-BE49-F238E27FC236}">
                  <a16:creationId xmlns:a16="http://schemas.microsoft.com/office/drawing/2014/main" id="{4ADA5B05-88B3-A408-7375-C08C02476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4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7" name="Freeform 567">
              <a:extLst>
                <a:ext uri="{FF2B5EF4-FFF2-40B4-BE49-F238E27FC236}">
                  <a16:creationId xmlns:a16="http://schemas.microsoft.com/office/drawing/2014/main" id="{BEBA8203-4814-8DDF-0E74-129C86372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6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8" name="Freeform 568">
              <a:extLst>
                <a:ext uri="{FF2B5EF4-FFF2-40B4-BE49-F238E27FC236}">
                  <a16:creationId xmlns:a16="http://schemas.microsoft.com/office/drawing/2014/main" id="{42843418-A54E-9027-53FB-57E638E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9" name="Freeform 569">
              <a:extLst>
                <a:ext uri="{FF2B5EF4-FFF2-40B4-BE49-F238E27FC236}">
                  <a16:creationId xmlns:a16="http://schemas.microsoft.com/office/drawing/2014/main" id="{8F3BC9A3-48E6-9A2D-D2C9-1E0FBF9E5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0" name="Freeform 570">
              <a:extLst>
                <a:ext uri="{FF2B5EF4-FFF2-40B4-BE49-F238E27FC236}">
                  <a16:creationId xmlns:a16="http://schemas.microsoft.com/office/drawing/2014/main" id="{4040E803-B7B7-CA8E-5E99-DB1997E8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4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1" name="Freeform 571">
              <a:extLst>
                <a:ext uri="{FF2B5EF4-FFF2-40B4-BE49-F238E27FC236}">
                  <a16:creationId xmlns:a16="http://schemas.microsoft.com/office/drawing/2014/main" id="{9F246A4E-704A-BEF5-14F2-8D320CED2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2" name="Freeform 572">
              <a:extLst>
                <a:ext uri="{FF2B5EF4-FFF2-40B4-BE49-F238E27FC236}">
                  <a16:creationId xmlns:a16="http://schemas.microsoft.com/office/drawing/2014/main" id="{B866BB12-6275-68DD-2130-A69A133D4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3" name="Freeform 573">
              <a:extLst>
                <a:ext uri="{FF2B5EF4-FFF2-40B4-BE49-F238E27FC236}">
                  <a16:creationId xmlns:a16="http://schemas.microsoft.com/office/drawing/2014/main" id="{2562B989-6D8D-1A40-87E5-B63D5D9D3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1 w 50"/>
                <a:gd name="T3" fmla="*/ 19 h 149"/>
                <a:gd name="T4" fmla="*/ 31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4" name="Freeform 574">
              <a:extLst>
                <a:ext uri="{FF2B5EF4-FFF2-40B4-BE49-F238E27FC236}">
                  <a16:creationId xmlns:a16="http://schemas.microsoft.com/office/drawing/2014/main" id="{AC4AA097-C110-A034-FAEF-94997192D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1020726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5" name="Freeform 575">
              <a:extLst>
                <a:ext uri="{FF2B5EF4-FFF2-40B4-BE49-F238E27FC236}">
                  <a16:creationId xmlns:a16="http://schemas.microsoft.com/office/drawing/2014/main" id="{C3394682-632F-54A0-789A-C933B2D0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2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6" name="Freeform 576">
              <a:extLst>
                <a:ext uri="{FF2B5EF4-FFF2-40B4-BE49-F238E27FC236}">
                  <a16:creationId xmlns:a16="http://schemas.microsoft.com/office/drawing/2014/main" id="{40F466A0-6EF8-2680-669F-DF2C01AE7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1020726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7" name="Freeform 577">
              <a:extLst>
                <a:ext uri="{FF2B5EF4-FFF2-40B4-BE49-F238E27FC236}">
                  <a16:creationId xmlns:a16="http://schemas.microsoft.com/office/drawing/2014/main" id="{6EECF038-A2E2-262D-B62D-B11EF202C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1 w 50"/>
                <a:gd name="T3" fmla="*/ 19 h 149"/>
                <a:gd name="T4" fmla="*/ 31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8" name="Freeform 578">
              <a:extLst>
                <a:ext uri="{FF2B5EF4-FFF2-40B4-BE49-F238E27FC236}">
                  <a16:creationId xmlns:a16="http://schemas.microsoft.com/office/drawing/2014/main" id="{A13A0602-14A2-916E-6AB4-B75F36BC1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1020726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9" name="Freeform 579">
              <a:extLst>
                <a:ext uri="{FF2B5EF4-FFF2-40B4-BE49-F238E27FC236}">
                  <a16:creationId xmlns:a16="http://schemas.microsoft.com/office/drawing/2014/main" id="{618518BA-2F5F-1F80-006C-DC0147AA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0" name="Freeform 580">
              <a:extLst>
                <a:ext uri="{FF2B5EF4-FFF2-40B4-BE49-F238E27FC236}">
                  <a16:creationId xmlns:a16="http://schemas.microsoft.com/office/drawing/2014/main" id="{A48DAFE6-759F-177F-9C50-3199821D2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1020726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1" name="Freeform 581">
              <a:extLst>
                <a:ext uri="{FF2B5EF4-FFF2-40B4-BE49-F238E27FC236}">
                  <a16:creationId xmlns:a16="http://schemas.microsoft.com/office/drawing/2014/main" id="{FA3B9DE3-0ECD-1F76-F269-39ECDB1A8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197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1 w 50"/>
                <a:gd name="T3" fmla="*/ 19 h 149"/>
                <a:gd name="T4" fmla="*/ 31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2" name="Freeform 582">
              <a:extLst>
                <a:ext uri="{FF2B5EF4-FFF2-40B4-BE49-F238E27FC236}">
                  <a16:creationId xmlns:a16="http://schemas.microsoft.com/office/drawing/2014/main" id="{242C2569-FB23-251B-F363-1AFBEF97A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637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29 w 49"/>
                <a:gd name="T13" fmla="*/ 19 h 149"/>
                <a:gd name="T14" fmla="*/ 29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3" name="Freeform 583">
              <a:extLst>
                <a:ext uri="{FF2B5EF4-FFF2-40B4-BE49-F238E27FC236}">
                  <a16:creationId xmlns:a16="http://schemas.microsoft.com/office/drawing/2014/main" id="{CC1EA767-3294-F2F1-A838-C443F153B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9921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4" name="Freeform 584">
              <a:extLst>
                <a:ext uri="{FF2B5EF4-FFF2-40B4-BE49-F238E27FC236}">
                  <a16:creationId xmlns:a16="http://schemas.microsoft.com/office/drawing/2014/main" id="{DBE39A19-4536-FAF1-D18E-E1C8EE46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7987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5" name="Freeform 585">
              <a:extLst>
                <a:ext uri="{FF2B5EF4-FFF2-40B4-BE49-F238E27FC236}">
                  <a16:creationId xmlns:a16="http://schemas.microsoft.com/office/drawing/2014/main" id="{C6FBE367-D36F-AE3E-23FA-3EC8AF7EC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857" y="1181554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6" name="Freeform 586">
              <a:extLst>
                <a:ext uri="{FF2B5EF4-FFF2-40B4-BE49-F238E27FC236}">
                  <a16:creationId xmlns:a16="http://schemas.microsoft.com/office/drawing/2014/main" id="{E408B47F-E68C-56A1-5683-BCEDA3F1B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37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7" name="Freeform 587">
              <a:extLst>
                <a:ext uri="{FF2B5EF4-FFF2-40B4-BE49-F238E27FC236}">
                  <a16:creationId xmlns:a16="http://schemas.microsoft.com/office/drawing/2014/main" id="{778BBD59-89F3-02F5-F660-9D46BB1D2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5207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8" name="Freeform 588">
              <a:extLst>
                <a:ext uri="{FF2B5EF4-FFF2-40B4-BE49-F238E27FC236}">
                  <a16:creationId xmlns:a16="http://schemas.microsoft.com/office/drawing/2014/main" id="{3EFF0D60-9BAE-6FBC-CDF0-53D71EEAD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9" name="Freeform 589">
              <a:extLst>
                <a:ext uri="{FF2B5EF4-FFF2-40B4-BE49-F238E27FC236}">
                  <a16:creationId xmlns:a16="http://schemas.microsoft.com/office/drawing/2014/main" id="{1D879B9B-7F52-32CE-B55E-2EA4CEF19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1949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0" name="Freeform 590">
              <a:extLst>
                <a:ext uri="{FF2B5EF4-FFF2-40B4-BE49-F238E27FC236}">
                  <a16:creationId xmlns:a16="http://schemas.microsoft.com/office/drawing/2014/main" id="{88E6F861-BBB6-084E-8460-CBDA379E4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1819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1" name="Freeform 591">
              <a:extLst>
                <a:ext uri="{FF2B5EF4-FFF2-40B4-BE49-F238E27FC236}">
                  <a16:creationId xmlns:a16="http://schemas.microsoft.com/office/drawing/2014/main" id="{13E19C4F-1664-8AB5-91D7-80B621A71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885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2" name="Freeform 592">
              <a:extLst>
                <a:ext uri="{FF2B5EF4-FFF2-40B4-BE49-F238E27FC236}">
                  <a16:creationId xmlns:a16="http://schemas.microsoft.com/office/drawing/2014/main" id="{668D601B-4AEA-C208-4353-26152AE1E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169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3" name="Freeform 593">
              <a:extLst>
                <a:ext uri="{FF2B5EF4-FFF2-40B4-BE49-F238E27FC236}">
                  <a16:creationId xmlns:a16="http://schemas.microsoft.com/office/drawing/2014/main" id="{6478791E-FC81-C3F5-A848-BA6A52FE01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1181554"/>
              <a:ext cx="59283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4" name="Freeform 594">
              <a:extLst>
                <a:ext uri="{FF2B5EF4-FFF2-40B4-BE49-F238E27FC236}">
                  <a16:creationId xmlns:a16="http://schemas.microsoft.com/office/drawing/2014/main" id="{A6D4C480-F15C-A08B-D1DB-8D12C632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1182728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1 w 50"/>
                <a:gd name="T3" fmla="*/ 19 h 149"/>
                <a:gd name="T4" fmla="*/ 31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5" name="Freeform 595">
              <a:extLst>
                <a:ext uri="{FF2B5EF4-FFF2-40B4-BE49-F238E27FC236}">
                  <a16:creationId xmlns:a16="http://schemas.microsoft.com/office/drawing/2014/main" id="{22736214-17C8-C9E5-B8BE-AA03FE0AC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1181554"/>
              <a:ext cx="59283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6" name="Freeform 596">
              <a:extLst>
                <a:ext uri="{FF2B5EF4-FFF2-40B4-BE49-F238E27FC236}">
                  <a16:creationId xmlns:a16="http://schemas.microsoft.com/office/drawing/2014/main" id="{DE3D354D-B903-4E08-BCC4-B3A435A2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1182728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7" name="Freeform 597">
              <a:extLst>
                <a:ext uri="{FF2B5EF4-FFF2-40B4-BE49-F238E27FC236}">
                  <a16:creationId xmlns:a16="http://schemas.microsoft.com/office/drawing/2014/main" id="{C5A3B4B2-C68D-7D13-B98C-8F8527C4B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1181554"/>
              <a:ext cx="59283" cy="89806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8" name="Freeform 598">
              <a:extLst>
                <a:ext uri="{FF2B5EF4-FFF2-40B4-BE49-F238E27FC236}">
                  <a16:creationId xmlns:a16="http://schemas.microsoft.com/office/drawing/2014/main" id="{F5E3FEA5-8E65-53A2-0700-84643964C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9" name="Freeform 599">
              <a:extLst>
                <a:ext uri="{FF2B5EF4-FFF2-40B4-BE49-F238E27FC236}">
                  <a16:creationId xmlns:a16="http://schemas.microsoft.com/office/drawing/2014/main" id="{5FC01E4D-1F65-28A3-3725-7876FBBF3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637" y="1344144"/>
              <a:ext cx="28761" cy="86871"/>
            </a:xfrm>
            <a:custGeom>
              <a:avLst/>
              <a:gdLst>
                <a:gd name="T0" fmla="*/ 3 w 49"/>
                <a:gd name="T1" fmla="*/ 32 h 148"/>
                <a:gd name="T2" fmla="*/ 29 w 49"/>
                <a:gd name="T3" fmla="*/ 18 h 148"/>
                <a:gd name="T4" fmla="*/ 29 w 49"/>
                <a:gd name="T5" fmla="*/ 18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2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0" name="Freeform 600">
              <a:extLst>
                <a:ext uri="{FF2B5EF4-FFF2-40B4-BE49-F238E27FC236}">
                  <a16:creationId xmlns:a16="http://schemas.microsoft.com/office/drawing/2014/main" id="{143EB680-062E-C08D-3F74-DF35A654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1" name="Freeform 601">
              <a:extLst>
                <a:ext uri="{FF2B5EF4-FFF2-40B4-BE49-F238E27FC236}">
                  <a16:creationId xmlns:a16="http://schemas.microsoft.com/office/drawing/2014/main" id="{4F1F8D83-AC49-0524-FD3F-AFFCBC554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6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2" name="Freeform 602">
              <a:extLst>
                <a:ext uri="{FF2B5EF4-FFF2-40B4-BE49-F238E27FC236}">
                  <a16:creationId xmlns:a16="http://schemas.microsoft.com/office/drawing/2014/main" id="{DC57E5D2-0FB6-6533-17BE-F938C30CF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857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3" name="Freeform 603">
              <a:extLst>
                <a:ext uri="{FF2B5EF4-FFF2-40B4-BE49-F238E27FC236}">
                  <a16:creationId xmlns:a16="http://schemas.microsoft.com/office/drawing/2014/main" id="{D4728449-F25D-0C05-F061-AAD46CB95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37" y="1344144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1 w 50"/>
                <a:gd name="T5" fmla="*/ 18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4" name="Freeform 604">
              <a:extLst>
                <a:ext uri="{FF2B5EF4-FFF2-40B4-BE49-F238E27FC236}">
                  <a16:creationId xmlns:a16="http://schemas.microsoft.com/office/drawing/2014/main" id="{01FACB84-F0E4-9CF0-A053-9588E4A5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5" name="Freeform 605">
              <a:extLst>
                <a:ext uri="{FF2B5EF4-FFF2-40B4-BE49-F238E27FC236}">
                  <a16:creationId xmlns:a16="http://schemas.microsoft.com/office/drawing/2014/main" id="{674CFF70-13F2-74F9-3041-4FB255EF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74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6" name="Freeform 606">
              <a:extLst>
                <a:ext uri="{FF2B5EF4-FFF2-40B4-BE49-F238E27FC236}">
                  <a16:creationId xmlns:a16="http://schemas.microsoft.com/office/drawing/2014/main" id="{917B1019-0B14-ED8D-20F0-38C9645E4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7" name="Freeform 608">
              <a:extLst>
                <a:ext uri="{FF2B5EF4-FFF2-40B4-BE49-F238E27FC236}">
                  <a16:creationId xmlns:a16="http://schemas.microsoft.com/office/drawing/2014/main" id="{846D0673-7FFF-B0E9-2773-9FF177329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8" name="Freeform 609">
              <a:extLst>
                <a:ext uri="{FF2B5EF4-FFF2-40B4-BE49-F238E27FC236}">
                  <a16:creationId xmlns:a16="http://schemas.microsoft.com/office/drawing/2014/main" id="{C7B1BEF1-F0C6-80E3-338A-C844FD4E6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13423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9" name="Freeform 610">
              <a:extLst>
                <a:ext uri="{FF2B5EF4-FFF2-40B4-BE49-F238E27FC236}">
                  <a16:creationId xmlns:a16="http://schemas.microsoft.com/office/drawing/2014/main" id="{8A010596-FD3D-B1E2-342F-F155E1D1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0" name="Freeform 611">
              <a:extLst>
                <a:ext uri="{FF2B5EF4-FFF2-40B4-BE49-F238E27FC236}">
                  <a16:creationId xmlns:a16="http://schemas.microsoft.com/office/drawing/2014/main" id="{B3A7527A-DC76-18BC-0AD4-970AF2A6A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13423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1" name="Freeform 612">
              <a:extLst>
                <a:ext uri="{FF2B5EF4-FFF2-40B4-BE49-F238E27FC236}">
                  <a16:creationId xmlns:a16="http://schemas.microsoft.com/office/drawing/2014/main" id="{A2902CD8-7A7C-5B47-61BD-0CC2DFAB4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1344144"/>
              <a:ext cx="29348" cy="86871"/>
            </a:xfrm>
            <a:custGeom>
              <a:avLst/>
              <a:gdLst>
                <a:gd name="T0" fmla="*/ 30 w 50"/>
                <a:gd name="T1" fmla="*/ 18 h 148"/>
                <a:gd name="T2" fmla="*/ 31 w 50"/>
                <a:gd name="T3" fmla="*/ 18 h 148"/>
                <a:gd name="T4" fmla="*/ 31 w 50"/>
                <a:gd name="T5" fmla="*/ 148 h 148"/>
                <a:gd name="T6" fmla="*/ 50 w 50"/>
                <a:gd name="T7" fmla="*/ 148 h 148"/>
                <a:gd name="T8" fmla="*/ 50 w 50"/>
                <a:gd name="T9" fmla="*/ 0 h 148"/>
                <a:gd name="T10" fmla="*/ 33 w 50"/>
                <a:gd name="T11" fmla="*/ 0 h 148"/>
                <a:gd name="T12" fmla="*/ 0 w 50"/>
                <a:gd name="T13" fmla="*/ 17 h 148"/>
                <a:gd name="T14" fmla="*/ 4 w 50"/>
                <a:gd name="T15" fmla="*/ 32 h 148"/>
                <a:gd name="T16" fmla="*/ 30 w 50"/>
                <a:gd name="T17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30" y="18"/>
                  </a:move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2" name="Freeform 613">
              <a:extLst>
                <a:ext uri="{FF2B5EF4-FFF2-40B4-BE49-F238E27FC236}">
                  <a16:creationId xmlns:a16="http://schemas.microsoft.com/office/drawing/2014/main" id="{01577D6A-3419-53B8-927A-C202D2CAA0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13423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3" name="Freeform 614">
              <a:extLst>
                <a:ext uri="{FF2B5EF4-FFF2-40B4-BE49-F238E27FC236}">
                  <a16:creationId xmlns:a16="http://schemas.microsoft.com/office/drawing/2014/main" id="{EF2E5405-EB00-CFCA-809C-EC9B2D695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456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4" name="Freeform 615">
              <a:extLst>
                <a:ext uri="{FF2B5EF4-FFF2-40B4-BE49-F238E27FC236}">
                  <a16:creationId xmlns:a16="http://schemas.microsoft.com/office/drawing/2014/main" id="{CD319B73-6C3B-81E0-1226-85ADED8C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522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5" name="Freeform 616">
              <a:extLst>
                <a:ext uri="{FF2B5EF4-FFF2-40B4-BE49-F238E27FC236}">
                  <a16:creationId xmlns:a16="http://schemas.microsoft.com/office/drawing/2014/main" id="{735C3394-D14C-B710-CE28-45A81499A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6" name="Freeform 617">
              <a:extLst>
                <a:ext uri="{FF2B5EF4-FFF2-40B4-BE49-F238E27FC236}">
                  <a16:creationId xmlns:a16="http://schemas.microsoft.com/office/drawing/2014/main" id="{9F1FA733-F75F-8A97-84AB-1379F98C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1504972"/>
              <a:ext cx="28761" cy="87458"/>
            </a:xfrm>
            <a:custGeom>
              <a:avLst/>
              <a:gdLst>
                <a:gd name="T0" fmla="*/ 4 w 49"/>
                <a:gd name="T1" fmla="*/ 32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4 w 49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7" name="Freeform 618">
              <a:extLst>
                <a:ext uri="{FF2B5EF4-FFF2-40B4-BE49-F238E27FC236}">
                  <a16:creationId xmlns:a16="http://schemas.microsoft.com/office/drawing/2014/main" id="{DB476FC6-5AB4-8E9F-B23C-1BBAC5687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8" name="Freeform 619">
              <a:extLst>
                <a:ext uri="{FF2B5EF4-FFF2-40B4-BE49-F238E27FC236}">
                  <a16:creationId xmlns:a16="http://schemas.microsoft.com/office/drawing/2014/main" id="{EE4F2F82-E6EF-51B8-5597-89CC438F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9" name="Freeform 620">
              <a:extLst>
                <a:ext uri="{FF2B5EF4-FFF2-40B4-BE49-F238E27FC236}">
                  <a16:creationId xmlns:a16="http://schemas.microsoft.com/office/drawing/2014/main" id="{3FB6CF0D-ACC2-CF72-4B8A-46BE27499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0" name="Freeform 621">
              <a:extLst>
                <a:ext uri="{FF2B5EF4-FFF2-40B4-BE49-F238E27FC236}">
                  <a16:creationId xmlns:a16="http://schemas.microsoft.com/office/drawing/2014/main" id="{63839E53-C8D5-6F42-4823-55095E9B5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5207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1" name="Freeform 622">
              <a:extLst>
                <a:ext uri="{FF2B5EF4-FFF2-40B4-BE49-F238E27FC236}">
                  <a16:creationId xmlns:a16="http://schemas.microsoft.com/office/drawing/2014/main" id="{2C05EE70-DAA2-8B47-ECBA-AF134368D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74" y="1504972"/>
              <a:ext cx="29348" cy="87458"/>
            </a:xfrm>
            <a:custGeom>
              <a:avLst/>
              <a:gdLst>
                <a:gd name="T0" fmla="*/ 4 w 50"/>
                <a:gd name="T1" fmla="*/ 32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2" name="Freeform 623">
              <a:extLst>
                <a:ext uri="{FF2B5EF4-FFF2-40B4-BE49-F238E27FC236}">
                  <a16:creationId xmlns:a16="http://schemas.microsoft.com/office/drawing/2014/main" id="{853D6A8D-D28B-AFF9-E353-1833FA9EE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3" name="Freeform 624">
              <a:extLst>
                <a:ext uri="{FF2B5EF4-FFF2-40B4-BE49-F238E27FC236}">
                  <a16:creationId xmlns:a16="http://schemas.microsoft.com/office/drawing/2014/main" id="{82DA9337-4D25-688A-485D-23D70EA8C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1819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4" name="Freeform 625">
              <a:extLst>
                <a:ext uri="{FF2B5EF4-FFF2-40B4-BE49-F238E27FC236}">
                  <a16:creationId xmlns:a16="http://schemas.microsoft.com/office/drawing/2014/main" id="{174D80E5-FC94-9C4A-F208-4C9D445C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885" y="15049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3 w 49"/>
                <a:gd name="T9" fmla="*/ 32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5" name="Freeform 626">
              <a:extLst>
                <a:ext uri="{FF2B5EF4-FFF2-40B4-BE49-F238E27FC236}">
                  <a16:creationId xmlns:a16="http://schemas.microsoft.com/office/drawing/2014/main" id="{D5446420-CD15-3797-C8EF-740FC0400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169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6" name="Freeform 627">
              <a:extLst>
                <a:ext uri="{FF2B5EF4-FFF2-40B4-BE49-F238E27FC236}">
                  <a16:creationId xmlns:a16="http://schemas.microsoft.com/office/drawing/2014/main" id="{FD52DE62-4CFA-D9B5-31E3-EECFF7E0B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235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7" name="Freeform 628">
              <a:extLst>
                <a:ext uri="{FF2B5EF4-FFF2-40B4-BE49-F238E27FC236}">
                  <a16:creationId xmlns:a16="http://schemas.microsoft.com/office/drawing/2014/main" id="{4CE2E175-B3BA-26AA-25B4-46A953921D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7106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8" name="Freeform 629">
              <a:extLst>
                <a:ext uri="{FF2B5EF4-FFF2-40B4-BE49-F238E27FC236}">
                  <a16:creationId xmlns:a16="http://schemas.microsoft.com/office/drawing/2014/main" id="{D0FD886A-E1FA-D71C-4AFC-74199AB1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172" y="15049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3 w 49"/>
                <a:gd name="T9" fmla="*/ 32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9" name="Freeform 630">
              <a:extLst>
                <a:ext uri="{FF2B5EF4-FFF2-40B4-BE49-F238E27FC236}">
                  <a16:creationId xmlns:a16="http://schemas.microsoft.com/office/drawing/2014/main" id="{33CF2DE3-FA79-B711-AEED-4A11BE61C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0" name="Freeform 631">
              <a:extLst>
                <a:ext uri="{FF2B5EF4-FFF2-40B4-BE49-F238E27FC236}">
                  <a16:creationId xmlns:a16="http://schemas.microsoft.com/office/drawing/2014/main" id="{29B22C61-FF4F-4FFD-70C5-C0653D51C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522" y="1504972"/>
              <a:ext cx="29348" cy="87458"/>
            </a:xfrm>
            <a:custGeom>
              <a:avLst/>
              <a:gdLst>
                <a:gd name="T0" fmla="*/ 4 w 50"/>
                <a:gd name="T1" fmla="*/ 32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1" name="Freeform 632">
              <a:extLst>
                <a:ext uri="{FF2B5EF4-FFF2-40B4-BE49-F238E27FC236}">
                  <a16:creationId xmlns:a16="http://schemas.microsoft.com/office/drawing/2014/main" id="{7990850A-D534-8EF4-DC0B-23FB36DA33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2" name="Freeform 633">
              <a:extLst>
                <a:ext uri="{FF2B5EF4-FFF2-40B4-BE49-F238E27FC236}">
                  <a16:creationId xmlns:a16="http://schemas.microsoft.com/office/drawing/2014/main" id="{F3105C47-3248-067F-0039-1E14603E8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1665800"/>
              <a:ext cx="28761" cy="87458"/>
            </a:xfrm>
            <a:custGeom>
              <a:avLst/>
              <a:gdLst>
                <a:gd name="T0" fmla="*/ 4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4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3" name="Freeform 634">
              <a:extLst>
                <a:ext uri="{FF2B5EF4-FFF2-40B4-BE49-F238E27FC236}">
                  <a16:creationId xmlns:a16="http://schemas.microsoft.com/office/drawing/2014/main" id="{61273B2A-8045-80E1-1767-C2F528633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1664040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4" name="Freeform 635">
              <a:extLst>
                <a:ext uri="{FF2B5EF4-FFF2-40B4-BE49-F238E27FC236}">
                  <a16:creationId xmlns:a16="http://schemas.microsoft.com/office/drawing/2014/main" id="{82331AFE-0B86-7DEF-235C-7F4BB7D1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5" name="Freeform 636">
              <a:extLst>
                <a:ext uri="{FF2B5EF4-FFF2-40B4-BE49-F238E27FC236}">
                  <a16:creationId xmlns:a16="http://schemas.microsoft.com/office/drawing/2014/main" id="{CB7F5AA4-35FD-9C97-68AB-2D81428AC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1664040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6" name="Freeform 637">
              <a:extLst>
                <a:ext uri="{FF2B5EF4-FFF2-40B4-BE49-F238E27FC236}">
                  <a16:creationId xmlns:a16="http://schemas.microsoft.com/office/drawing/2014/main" id="{EC25353D-F82A-B717-9BBA-34808289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1665800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7" name="Freeform 638">
              <a:extLst>
                <a:ext uri="{FF2B5EF4-FFF2-40B4-BE49-F238E27FC236}">
                  <a16:creationId xmlns:a16="http://schemas.microsoft.com/office/drawing/2014/main" id="{B48D5D13-A616-45D2-D9BB-D29659B18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1664040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8" name="Freeform 639">
              <a:extLst>
                <a:ext uri="{FF2B5EF4-FFF2-40B4-BE49-F238E27FC236}">
                  <a16:creationId xmlns:a16="http://schemas.microsoft.com/office/drawing/2014/main" id="{FB73E56E-AE56-54E5-4906-E91195C7B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1664040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9" name="Freeform 640">
              <a:extLst>
                <a:ext uri="{FF2B5EF4-FFF2-40B4-BE49-F238E27FC236}">
                  <a16:creationId xmlns:a16="http://schemas.microsoft.com/office/drawing/2014/main" id="{8B7C3863-C3E5-1657-8E99-5045AB8E1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0" name="Freeform 641">
              <a:extLst>
                <a:ext uri="{FF2B5EF4-FFF2-40B4-BE49-F238E27FC236}">
                  <a16:creationId xmlns:a16="http://schemas.microsoft.com/office/drawing/2014/main" id="{CF9E4287-63D9-610B-31B4-693754AED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1664040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1" name="Freeform 642">
              <a:extLst>
                <a:ext uri="{FF2B5EF4-FFF2-40B4-BE49-F238E27FC236}">
                  <a16:creationId xmlns:a16="http://schemas.microsoft.com/office/drawing/2014/main" id="{27114046-74B5-9381-1C60-44467BF79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2" name="Freeform 643">
              <a:extLst>
                <a:ext uri="{FF2B5EF4-FFF2-40B4-BE49-F238E27FC236}">
                  <a16:creationId xmlns:a16="http://schemas.microsoft.com/office/drawing/2014/main" id="{E7B84C71-9C21-B4DD-243C-7474F0A9B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1664040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3" name="Freeform 644">
              <a:extLst>
                <a:ext uri="{FF2B5EF4-FFF2-40B4-BE49-F238E27FC236}">
                  <a16:creationId xmlns:a16="http://schemas.microsoft.com/office/drawing/2014/main" id="{6B311170-98FE-AB82-F1C3-D067867D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4" name="Freeform 645">
              <a:extLst>
                <a:ext uri="{FF2B5EF4-FFF2-40B4-BE49-F238E27FC236}">
                  <a16:creationId xmlns:a16="http://schemas.microsoft.com/office/drawing/2014/main" id="{1BFE91FA-FEDF-8854-B1AD-9EAD26971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1664040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5" name="Freeform 646">
              <a:extLst>
                <a:ext uri="{FF2B5EF4-FFF2-40B4-BE49-F238E27FC236}">
                  <a16:creationId xmlns:a16="http://schemas.microsoft.com/office/drawing/2014/main" id="{B5C9CAE4-EA71-DBF8-8ACA-A48E206C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6" name="Freeform 647">
              <a:extLst>
                <a:ext uri="{FF2B5EF4-FFF2-40B4-BE49-F238E27FC236}">
                  <a16:creationId xmlns:a16="http://schemas.microsoft.com/office/drawing/2014/main" id="{92D084DE-6089-3E24-E678-45345E2F9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1664040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7" name="Freeform 648">
              <a:extLst>
                <a:ext uri="{FF2B5EF4-FFF2-40B4-BE49-F238E27FC236}">
                  <a16:creationId xmlns:a16="http://schemas.microsoft.com/office/drawing/2014/main" id="{F41AE2FC-2C0A-5E84-25B3-7C5558ED7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197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8" name="Freeform 649">
              <a:extLst>
                <a:ext uri="{FF2B5EF4-FFF2-40B4-BE49-F238E27FC236}">
                  <a16:creationId xmlns:a16="http://schemas.microsoft.com/office/drawing/2014/main" id="{1BD38D0D-EDB1-5334-94E5-92AF35A7F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637" y="18272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29 w 49"/>
                <a:gd name="T13" fmla="*/ 18 h 148"/>
                <a:gd name="T14" fmla="*/ 29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9" name="Freeform 650">
              <a:extLst>
                <a:ext uri="{FF2B5EF4-FFF2-40B4-BE49-F238E27FC236}">
                  <a16:creationId xmlns:a16="http://schemas.microsoft.com/office/drawing/2014/main" id="{2C7886BC-3EC1-BBC9-3C42-E6B0F395F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9920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0" name="Freeform 651">
              <a:extLst>
                <a:ext uri="{FF2B5EF4-FFF2-40B4-BE49-F238E27FC236}">
                  <a16:creationId xmlns:a16="http://schemas.microsoft.com/office/drawing/2014/main" id="{6AE174D9-E548-39D5-7C99-F38328FA4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7987" y="18272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1" name="Freeform 652">
              <a:extLst>
                <a:ext uri="{FF2B5EF4-FFF2-40B4-BE49-F238E27FC236}">
                  <a16:creationId xmlns:a16="http://schemas.microsoft.com/office/drawing/2014/main" id="{52169EE2-3F69-9D09-3F1F-2ADBD0BC6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857" y="1825455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2" name="Freeform 653">
              <a:extLst>
                <a:ext uri="{FF2B5EF4-FFF2-40B4-BE49-F238E27FC236}">
                  <a16:creationId xmlns:a16="http://schemas.microsoft.com/office/drawing/2014/main" id="{761AC672-5F6E-1A8A-2032-D626627F0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37" y="18272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3" name="Freeform 654">
              <a:extLst>
                <a:ext uri="{FF2B5EF4-FFF2-40B4-BE49-F238E27FC236}">
                  <a16:creationId xmlns:a16="http://schemas.microsoft.com/office/drawing/2014/main" id="{58394FA7-9EFF-62C3-EA19-37220F8CD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5207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4" name="Freeform 655">
              <a:extLst>
                <a:ext uri="{FF2B5EF4-FFF2-40B4-BE49-F238E27FC236}">
                  <a16:creationId xmlns:a16="http://schemas.microsoft.com/office/drawing/2014/main" id="{60BF1375-78EF-A6C2-4FE3-C69769C00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5" name="Freeform 656">
              <a:extLst>
                <a:ext uri="{FF2B5EF4-FFF2-40B4-BE49-F238E27FC236}">
                  <a16:creationId xmlns:a16="http://schemas.microsoft.com/office/drawing/2014/main" id="{8C37E387-183C-4EC5-9A01-0DEBAC347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1949" y="18272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6" name="Freeform 657">
              <a:extLst>
                <a:ext uri="{FF2B5EF4-FFF2-40B4-BE49-F238E27FC236}">
                  <a16:creationId xmlns:a16="http://schemas.microsoft.com/office/drawing/2014/main" id="{03C90D5A-38A9-B942-7B7D-47D3238CA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1819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7" name="Freeform 658">
              <a:extLst>
                <a:ext uri="{FF2B5EF4-FFF2-40B4-BE49-F238E27FC236}">
                  <a16:creationId xmlns:a16="http://schemas.microsoft.com/office/drawing/2014/main" id="{EF45E87B-C949-89F1-557F-BFA620F5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885" y="18272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8" name="Freeform 659">
              <a:extLst>
                <a:ext uri="{FF2B5EF4-FFF2-40B4-BE49-F238E27FC236}">
                  <a16:creationId xmlns:a16="http://schemas.microsoft.com/office/drawing/2014/main" id="{8486277F-BFD1-EDE4-D501-946761460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169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9" name="Freeform 660">
              <a:extLst>
                <a:ext uri="{FF2B5EF4-FFF2-40B4-BE49-F238E27FC236}">
                  <a16:creationId xmlns:a16="http://schemas.microsoft.com/office/drawing/2014/main" id="{04B2E3DC-B004-05B4-4546-1AA5495178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1825455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0" name="Freeform 661">
              <a:extLst>
                <a:ext uri="{FF2B5EF4-FFF2-40B4-BE49-F238E27FC236}">
                  <a16:creationId xmlns:a16="http://schemas.microsoft.com/office/drawing/2014/main" id="{7A8052BA-36D7-AA71-C73D-8E0D9464C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18272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1 w 50"/>
                <a:gd name="T5" fmla="*/ 18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1" name="Freeform 662">
              <a:extLst>
                <a:ext uri="{FF2B5EF4-FFF2-40B4-BE49-F238E27FC236}">
                  <a16:creationId xmlns:a16="http://schemas.microsoft.com/office/drawing/2014/main" id="{CCF2E5E6-C797-4BB5-04D7-8D5167418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1825455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2" name="Freeform 663">
              <a:extLst>
                <a:ext uri="{FF2B5EF4-FFF2-40B4-BE49-F238E27FC236}">
                  <a16:creationId xmlns:a16="http://schemas.microsoft.com/office/drawing/2014/main" id="{D3D525A0-26B5-26AF-88EE-99D78ECB5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18272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3" name="Freeform 664">
              <a:extLst>
                <a:ext uri="{FF2B5EF4-FFF2-40B4-BE49-F238E27FC236}">
                  <a16:creationId xmlns:a16="http://schemas.microsoft.com/office/drawing/2014/main" id="{5E402F28-53D2-5842-05C6-79D1D9123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1825455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2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4" name="Freeform 665">
              <a:extLst>
                <a:ext uri="{FF2B5EF4-FFF2-40B4-BE49-F238E27FC236}">
                  <a16:creationId xmlns:a16="http://schemas.microsoft.com/office/drawing/2014/main" id="{130C92CC-A58C-FD39-C276-84EC4768C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5" name="Freeform 666">
              <a:extLst>
                <a:ext uri="{FF2B5EF4-FFF2-40B4-BE49-F238E27FC236}">
                  <a16:creationId xmlns:a16="http://schemas.microsoft.com/office/drawing/2014/main" id="{FFB8DF6E-631D-3A41-AA47-FF2C4945A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637" y="1988044"/>
              <a:ext cx="28761" cy="86871"/>
            </a:xfrm>
            <a:custGeom>
              <a:avLst/>
              <a:gdLst>
                <a:gd name="T0" fmla="*/ 3 w 49"/>
                <a:gd name="T1" fmla="*/ 32 h 148"/>
                <a:gd name="T2" fmla="*/ 29 w 49"/>
                <a:gd name="T3" fmla="*/ 19 h 148"/>
                <a:gd name="T4" fmla="*/ 29 w 49"/>
                <a:gd name="T5" fmla="*/ 19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2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6" name="Freeform 667">
              <a:extLst>
                <a:ext uri="{FF2B5EF4-FFF2-40B4-BE49-F238E27FC236}">
                  <a16:creationId xmlns:a16="http://schemas.microsoft.com/office/drawing/2014/main" id="{E288260C-6E4A-B7C5-04CB-26396236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7" name="Freeform 668">
              <a:extLst>
                <a:ext uri="{FF2B5EF4-FFF2-40B4-BE49-F238E27FC236}">
                  <a16:creationId xmlns:a16="http://schemas.microsoft.com/office/drawing/2014/main" id="{6A9AA008-CBDF-9AB4-8DB0-E9FD7D614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8" name="Freeform 669">
              <a:extLst>
                <a:ext uri="{FF2B5EF4-FFF2-40B4-BE49-F238E27FC236}">
                  <a16:creationId xmlns:a16="http://schemas.microsoft.com/office/drawing/2014/main" id="{AD44F95B-AC7B-6118-8BD5-976A356DC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857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9" name="Freeform 670">
              <a:extLst>
                <a:ext uri="{FF2B5EF4-FFF2-40B4-BE49-F238E27FC236}">
                  <a16:creationId xmlns:a16="http://schemas.microsoft.com/office/drawing/2014/main" id="{2F05AB06-5501-6131-5B74-F2E8047C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37" y="1988044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0" name="Freeform 671">
              <a:extLst>
                <a:ext uri="{FF2B5EF4-FFF2-40B4-BE49-F238E27FC236}">
                  <a16:creationId xmlns:a16="http://schemas.microsoft.com/office/drawing/2014/main" id="{F241BE21-D32B-34FC-BB28-39D1B3F5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1" name="Freeform 672">
              <a:extLst>
                <a:ext uri="{FF2B5EF4-FFF2-40B4-BE49-F238E27FC236}">
                  <a16:creationId xmlns:a16="http://schemas.microsoft.com/office/drawing/2014/main" id="{9EB20FDF-3C98-03B3-0177-B4A6CAF5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74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2" name="Freeform 673">
              <a:extLst>
                <a:ext uri="{FF2B5EF4-FFF2-40B4-BE49-F238E27FC236}">
                  <a16:creationId xmlns:a16="http://schemas.microsoft.com/office/drawing/2014/main" id="{85BEC8E7-D92B-9389-5BFD-3896D90A7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3" name="Freeform 674">
              <a:extLst>
                <a:ext uri="{FF2B5EF4-FFF2-40B4-BE49-F238E27FC236}">
                  <a16:creationId xmlns:a16="http://schemas.microsoft.com/office/drawing/2014/main" id="{9EC6E131-5A3D-1084-F4C6-A7FCF809C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4" name="Freeform 675">
              <a:extLst>
                <a:ext uri="{FF2B5EF4-FFF2-40B4-BE49-F238E27FC236}">
                  <a16:creationId xmlns:a16="http://schemas.microsoft.com/office/drawing/2014/main" id="{1B6CD18C-66A6-C167-2B27-91EBECC06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1986283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5" name="Freeform 676">
              <a:extLst>
                <a:ext uri="{FF2B5EF4-FFF2-40B4-BE49-F238E27FC236}">
                  <a16:creationId xmlns:a16="http://schemas.microsoft.com/office/drawing/2014/main" id="{953945F2-53AD-5C60-B597-5E4E9AA61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6" name="Freeform 677">
              <a:extLst>
                <a:ext uri="{FF2B5EF4-FFF2-40B4-BE49-F238E27FC236}">
                  <a16:creationId xmlns:a16="http://schemas.microsoft.com/office/drawing/2014/main" id="{348CC39B-5476-75FF-2A2B-C11ED09B8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1986283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7" name="Freeform 678">
              <a:extLst>
                <a:ext uri="{FF2B5EF4-FFF2-40B4-BE49-F238E27FC236}">
                  <a16:creationId xmlns:a16="http://schemas.microsoft.com/office/drawing/2014/main" id="{244D2D93-4921-9B3F-BE8A-3CA645996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1988044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8" name="Freeform 679">
              <a:extLst>
                <a:ext uri="{FF2B5EF4-FFF2-40B4-BE49-F238E27FC236}">
                  <a16:creationId xmlns:a16="http://schemas.microsoft.com/office/drawing/2014/main" id="{DDAB8840-F09B-18CA-EB07-501D969D6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1986283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6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9" name="Freeform 680">
              <a:extLst>
                <a:ext uri="{FF2B5EF4-FFF2-40B4-BE49-F238E27FC236}">
                  <a16:creationId xmlns:a16="http://schemas.microsoft.com/office/drawing/2014/main" id="{0D861B9A-87BA-6628-AF3D-CE61FB72F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456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0" name="Freeform 681">
              <a:extLst>
                <a:ext uri="{FF2B5EF4-FFF2-40B4-BE49-F238E27FC236}">
                  <a16:creationId xmlns:a16="http://schemas.microsoft.com/office/drawing/2014/main" id="{0777CC2D-14AB-E45B-5FF4-F0FC1B92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522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1" name="Freeform 682">
              <a:extLst>
                <a:ext uri="{FF2B5EF4-FFF2-40B4-BE49-F238E27FC236}">
                  <a16:creationId xmlns:a16="http://schemas.microsoft.com/office/drawing/2014/main" id="{AA7A8F11-288B-3CAF-C402-B75991B76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2" name="Freeform 683">
              <a:extLst>
                <a:ext uri="{FF2B5EF4-FFF2-40B4-BE49-F238E27FC236}">
                  <a16:creationId xmlns:a16="http://schemas.microsoft.com/office/drawing/2014/main" id="{B79EBE0D-0B9B-6969-0783-A84368F4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2148872"/>
              <a:ext cx="28761" cy="86871"/>
            </a:xfrm>
            <a:custGeom>
              <a:avLst/>
              <a:gdLst>
                <a:gd name="T0" fmla="*/ 4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3" name="Freeform 684">
              <a:extLst>
                <a:ext uri="{FF2B5EF4-FFF2-40B4-BE49-F238E27FC236}">
                  <a16:creationId xmlns:a16="http://schemas.microsoft.com/office/drawing/2014/main" id="{EC8FE2D8-A8EB-D8F2-7242-E66A0BF78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4" name="Freeform 685">
              <a:extLst>
                <a:ext uri="{FF2B5EF4-FFF2-40B4-BE49-F238E27FC236}">
                  <a16:creationId xmlns:a16="http://schemas.microsoft.com/office/drawing/2014/main" id="{EF97923D-40FB-9356-C25A-B61370DF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5" name="Freeform 686">
              <a:extLst>
                <a:ext uri="{FF2B5EF4-FFF2-40B4-BE49-F238E27FC236}">
                  <a16:creationId xmlns:a16="http://schemas.microsoft.com/office/drawing/2014/main" id="{10BE5BC6-C19D-9D4E-3866-8B2351E17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6" name="Freeform 687">
              <a:extLst>
                <a:ext uri="{FF2B5EF4-FFF2-40B4-BE49-F238E27FC236}">
                  <a16:creationId xmlns:a16="http://schemas.microsoft.com/office/drawing/2014/main" id="{31745760-6C69-1676-4D7A-6FE24D3BE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5207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7" name="Freeform 688">
              <a:extLst>
                <a:ext uri="{FF2B5EF4-FFF2-40B4-BE49-F238E27FC236}">
                  <a16:creationId xmlns:a16="http://schemas.microsoft.com/office/drawing/2014/main" id="{2CDE7530-5E48-2566-DBB3-76D9BBC72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74" y="2148872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8" name="Freeform 689">
              <a:extLst>
                <a:ext uri="{FF2B5EF4-FFF2-40B4-BE49-F238E27FC236}">
                  <a16:creationId xmlns:a16="http://schemas.microsoft.com/office/drawing/2014/main" id="{F9A17321-BED2-05A7-3421-379B173A7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9" name="Freeform 690">
              <a:extLst>
                <a:ext uri="{FF2B5EF4-FFF2-40B4-BE49-F238E27FC236}">
                  <a16:creationId xmlns:a16="http://schemas.microsoft.com/office/drawing/2014/main" id="{05588F38-8FE5-0EC9-5586-F0B3184AF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1819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0" name="Freeform 691">
              <a:extLst>
                <a:ext uri="{FF2B5EF4-FFF2-40B4-BE49-F238E27FC236}">
                  <a16:creationId xmlns:a16="http://schemas.microsoft.com/office/drawing/2014/main" id="{5B45D78D-77F6-1A42-6742-98BF24F4E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885" y="2148872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1" name="Freeform 692">
              <a:extLst>
                <a:ext uri="{FF2B5EF4-FFF2-40B4-BE49-F238E27FC236}">
                  <a16:creationId xmlns:a16="http://schemas.microsoft.com/office/drawing/2014/main" id="{BCFFCD3D-E34E-82F1-985D-23F052E70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169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2" name="Freeform 693">
              <a:extLst>
                <a:ext uri="{FF2B5EF4-FFF2-40B4-BE49-F238E27FC236}">
                  <a16:creationId xmlns:a16="http://schemas.microsoft.com/office/drawing/2014/main" id="{229537A1-7FE6-C9E7-EDD6-39CC1C03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235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3" name="Freeform 694">
              <a:extLst>
                <a:ext uri="{FF2B5EF4-FFF2-40B4-BE49-F238E27FC236}">
                  <a16:creationId xmlns:a16="http://schemas.microsoft.com/office/drawing/2014/main" id="{2CDEB0C3-211B-1411-7209-E2739A514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7106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4" name="Freeform 695">
              <a:extLst>
                <a:ext uri="{FF2B5EF4-FFF2-40B4-BE49-F238E27FC236}">
                  <a16:creationId xmlns:a16="http://schemas.microsoft.com/office/drawing/2014/main" id="{7BCFCBE9-A606-DF92-09D4-BC3FF3B19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172" y="2148872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5" name="Freeform 696">
              <a:extLst>
                <a:ext uri="{FF2B5EF4-FFF2-40B4-BE49-F238E27FC236}">
                  <a16:creationId xmlns:a16="http://schemas.microsoft.com/office/drawing/2014/main" id="{BBC9E901-42B7-32CA-5DD7-FBCAECCF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6" name="Freeform 697">
              <a:extLst>
                <a:ext uri="{FF2B5EF4-FFF2-40B4-BE49-F238E27FC236}">
                  <a16:creationId xmlns:a16="http://schemas.microsoft.com/office/drawing/2014/main" id="{429F399C-6459-6202-C6CC-4AC271FE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522" y="2148872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7" name="Freeform 698">
              <a:extLst>
                <a:ext uri="{FF2B5EF4-FFF2-40B4-BE49-F238E27FC236}">
                  <a16:creationId xmlns:a16="http://schemas.microsoft.com/office/drawing/2014/main" id="{10D4DBDC-BF28-550B-A220-7C0216C60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8" name="Freeform 699">
              <a:extLst>
                <a:ext uri="{FF2B5EF4-FFF2-40B4-BE49-F238E27FC236}">
                  <a16:creationId xmlns:a16="http://schemas.microsoft.com/office/drawing/2014/main" id="{7F9F30C2-DBBF-314E-2594-FB6089D8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2310288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8 h 148"/>
                <a:gd name="T4" fmla="*/ 30 w 49"/>
                <a:gd name="T5" fmla="*/ 18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9" name="Freeform 700">
              <a:extLst>
                <a:ext uri="{FF2B5EF4-FFF2-40B4-BE49-F238E27FC236}">
                  <a16:creationId xmlns:a16="http://schemas.microsoft.com/office/drawing/2014/main" id="{64AC9391-D73E-8A9F-3840-DB8280C24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2308527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0" name="Freeform 701">
              <a:extLst>
                <a:ext uri="{FF2B5EF4-FFF2-40B4-BE49-F238E27FC236}">
                  <a16:creationId xmlns:a16="http://schemas.microsoft.com/office/drawing/2014/main" id="{0E983E52-A373-4276-D717-6A11D3D3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2310288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1" name="Freeform 702">
              <a:extLst>
                <a:ext uri="{FF2B5EF4-FFF2-40B4-BE49-F238E27FC236}">
                  <a16:creationId xmlns:a16="http://schemas.microsoft.com/office/drawing/2014/main" id="{92F9D86C-F019-ED00-67DE-32F4E8D95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2308527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2" name="Freeform 703">
              <a:extLst>
                <a:ext uri="{FF2B5EF4-FFF2-40B4-BE49-F238E27FC236}">
                  <a16:creationId xmlns:a16="http://schemas.microsoft.com/office/drawing/2014/main" id="{C3D527FF-18B6-1FD6-E180-F72E159C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2310288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3" name="Freeform 704">
              <a:extLst>
                <a:ext uri="{FF2B5EF4-FFF2-40B4-BE49-F238E27FC236}">
                  <a16:creationId xmlns:a16="http://schemas.microsoft.com/office/drawing/2014/main" id="{741C3F91-B3BE-0AF2-58A9-1CDD33D0F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2308527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4" name="Freeform 705">
              <a:extLst>
                <a:ext uri="{FF2B5EF4-FFF2-40B4-BE49-F238E27FC236}">
                  <a16:creationId xmlns:a16="http://schemas.microsoft.com/office/drawing/2014/main" id="{FBC06335-B741-832D-90A7-CD463BB96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2308527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5" name="Freeform 706">
              <a:extLst>
                <a:ext uri="{FF2B5EF4-FFF2-40B4-BE49-F238E27FC236}">
                  <a16:creationId xmlns:a16="http://schemas.microsoft.com/office/drawing/2014/main" id="{4F86FC35-84B8-A3A7-DAEE-508D7779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2310288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6" name="Freeform 707">
              <a:extLst>
                <a:ext uri="{FF2B5EF4-FFF2-40B4-BE49-F238E27FC236}">
                  <a16:creationId xmlns:a16="http://schemas.microsoft.com/office/drawing/2014/main" id="{49FB7F4C-B5C8-2630-1BF0-B209B95A4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2308527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7" name="Freeform 708">
              <a:extLst>
                <a:ext uri="{FF2B5EF4-FFF2-40B4-BE49-F238E27FC236}">
                  <a16:creationId xmlns:a16="http://schemas.microsoft.com/office/drawing/2014/main" id="{29414299-A547-6A4B-0F86-B2B9B8643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2310288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8" name="Freeform 709">
              <a:extLst>
                <a:ext uri="{FF2B5EF4-FFF2-40B4-BE49-F238E27FC236}">
                  <a16:creationId xmlns:a16="http://schemas.microsoft.com/office/drawing/2014/main" id="{D9B89B99-5791-93F6-0D42-FBF734E9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2308527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9" name="Freeform 710">
              <a:extLst>
                <a:ext uri="{FF2B5EF4-FFF2-40B4-BE49-F238E27FC236}">
                  <a16:creationId xmlns:a16="http://schemas.microsoft.com/office/drawing/2014/main" id="{F2E2BBDA-79E4-4930-57EE-67F60334C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2310288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0" name="Freeform 711">
              <a:extLst>
                <a:ext uri="{FF2B5EF4-FFF2-40B4-BE49-F238E27FC236}">
                  <a16:creationId xmlns:a16="http://schemas.microsoft.com/office/drawing/2014/main" id="{4E3FDD84-AB25-443E-5E51-80C71B33A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2308527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1" name="Freeform 712">
              <a:extLst>
                <a:ext uri="{FF2B5EF4-FFF2-40B4-BE49-F238E27FC236}">
                  <a16:creationId xmlns:a16="http://schemas.microsoft.com/office/drawing/2014/main" id="{1330D71B-9486-8622-803A-76BF484F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2310288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2" name="Freeform 713">
              <a:extLst>
                <a:ext uri="{FF2B5EF4-FFF2-40B4-BE49-F238E27FC236}">
                  <a16:creationId xmlns:a16="http://schemas.microsoft.com/office/drawing/2014/main" id="{2511285C-A27D-6301-D3AE-35F16804D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2308527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7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7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3" name="Freeform 714">
              <a:extLst>
                <a:ext uri="{FF2B5EF4-FFF2-40B4-BE49-F238E27FC236}">
                  <a16:creationId xmlns:a16="http://schemas.microsoft.com/office/drawing/2014/main" id="{11A97AE7-2821-00C4-F080-6DBA8542B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197" y="2310288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4" name="Freeform 715">
              <a:extLst>
                <a:ext uri="{FF2B5EF4-FFF2-40B4-BE49-F238E27FC236}">
                  <a16:creationId xmlns:a16="http://schemas.microsoft.com/office/drawing/2014/main" id="{0BE19ED7-E84E-91B7-3994-EC6324E9C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637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29 w 49"/>
                <a:gd name="T13" fmla="*/ 19 h 148"/>
                <a:gd name="T14" fmla="*/ 29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5" name="Freeform 716">
              <a:extLst>
                <a:ext uri="{FF2B5EF4-FFF2-40B4-BE49-F238E27FC236}">
                  <a16:creationId xmlns:a16="http://schemas.microsoft.com/office/drawing/2014/main" id="{47EAD4C2-5520-62A3-70E3-42DD11900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9920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6" name="Freeform 717">
              <a:extLst>
                <a:ext uri="{FF2B5EF4-FFF2-40B4-BE49-F238E27FC236}">
                  <a16:creationId xmlns:a16="http://schemas.microsoft.com/office/drawing/2014/main" id="{80E0EAA4-CBE0-3066-37EF-25D9173D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7987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7" name="Freeform 718">
              <a:extLst>
                <a:ext uri="{FF2B5EF4-FFF2-40B4-BE49-F238E27FC236}">
                  <a16:creationId xmlns:a16="http://schemas.microsoft.com/office/drawing/2014/main" id="{19F6AE4C-F912-B7E3-5E3B-13027DA6D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857" y="2469355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8" name="Freeform 719">
              <a:extLst>
                <a:ext uri="{FF2B5EF4-FFF2-40B4-BE49-F238E27FC236}">
                  <a16:creationId xmlns:a16="http://schemas.microsoft.com/office/drawing/2014/main" id="{3E295232-E9B8-74CA-C8E0-FC289FF8C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37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9" name="Freeform 720">
              <a:extLst>
                <a:ext uri="{FF2B5EF4-FFF2-40B4-BE49-F238E27FC236}">
                  <a16:creationId xmlns:a16="http://schemas.microsoft.com/office/drawing/2014/main" id="{0C542E88-7263-0444-88DF-B77DF2859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5207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0" name="Freeform 721">
              <a:extLst>
                <a:ext uri="{FF2B5EF4-FFF2-40B4-BE49-F238E27FC236}">
                  <a16:creationId xmlns:a16="http://schemas.microsoft.com/office/drawing/2014/main" id="{CBE14A7F-E7F4-F724-EE89-A4ECB85EC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1" name="Freeform 722">
              <a:extLst>
                <a:ext uri="{FF2B5EF4-FFF2-40B4-BE49-F238E27FC236}">
                  <a16:creationId xmlns:a16="http://schemas.microsoft.com/office/drawing/2014/main" id="{109BA21E-BF7A-4CF2-41F2-024E0D6E3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1949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2" name="Freeform 723">
              <a:extLst>
                <a:ext uri="{FF2B5EF4-FFF2-40B4-BE49-F238E27FC236}">
                  <a16:creationId xmlns:a16="http://schemas.microsoft.com/office/drawing/2014/main" id="{279262D6-BBE9-B551-100D-E58CEF6A6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1819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3" name="Freeform 724">
              <a:extLst>
                <a:ext uri="{FF2B5EF4-FFF2-40B4-BE49-F238E27FC236}">
                  <a16:creationId xmlns:a16="http://schemas.microsoft.com/office/drawing/2014/main" id="{06BFB32E-A2C3-EB50-A2AF-DB93A749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885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4" name="Freeform 725">
              <a:extLst>
                <a:ext uri="{FF2B5EF4-FFF2-40B4-BE49-F238E27FC236}">
                  <a16:creationId xmlns:a16="http://schemas.microsoft.com/office/drawing/2014/main" id="{EF76AE88-4708-F86C-C734-84339E654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169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5" name="Freeform 726">
              <a:extLst>
                <a:ext uri="{FF2B5EF4-FFF2-40B4-BE49-F238E27FC236}">
                  <a16:creationId xmlns:a16="http://schemas.microsoft.com/office/drawing/2014/main" id="{EA493947-9C93-DE05-8197-504FA708E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2469355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6" name="Freeform 727">
              <a:extLst>
                <a:ext uri="{FF2B5EF4-FFF2-40B4-BE49-F238E27FC236}">
                  <a16:creationId xmlns:a16="http://schemas.microsoft.com/office/drawing/2014/main" id="{1216D91B-500E-1FA4-D1E3-EB8B83DA5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24711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7" name="Freeform 728">
              <a:extLst>
                <a:ext uri="{FF2B5EF4-FFF2-40B4-BE49-F238E27FC236}">
                  <a16:creationId xmlns:a16="http://schemas.microsoft.com/office/drawing/2014/main" id="{8B944753-F158-5331-8490-084E4CE4D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2469355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8" name="Freeform 729">
              <a:extLst>
                <a:ext uri="{FF2B5EF4-FFF2-40B4-BE49-F238E27FC236}">
                  <a16:creationId xmlns:a16="http://schemas.microsoft.com/office/drawing/2014/main" id="{2EBA8AB2-13D6-B19E-EECC-FAC875216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24711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9" name="Freeform 730">
              <a:extLst>
                <a:ext uri="{FF2B5EF4-FFF2-40B4-BE49-F238E27FC236}">
                  <a16:creationId xmlns:a16="http://schemas.microsoft.com/office/drawing/2014/main" id="{1025D59D-A51C-9D20-BF10-7F8CF3723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2469355"/>
              <a:ext cx="59283" cy="90393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7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8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0" name="Freeform 731">
              <a:extLst>
                <a:ext uri="{FF2B5EF4-FFF2-40B4-BE49-F238E27FC236}">
                  <a16:creationId xmlns:a16="http://schemas.microsoft.com/office/drawing/2014/main" id="{C0B6794F-4F44-7300-281B-56D7CBA90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1" name="Freeform 732">
              <a:extLst>
                <a:ext uri="{FF2B5EF4-FFF2-40B4-BE49-F238E27FC236}">
                  <a16:creationId xmlns:a16="http://schemas.microsoft.com/office/drawing/2014/main" id="{AF7F48A6-25D3-EA4C-6C69-5154DD0BC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637" y="2631944"/>
              <a:ext cx="28761" cy="86871"/>
            </a:xfrm>
            <a:custGeom>
              <a:avLst/>
              <a:gdLst>
                <a:gd name="T0" fmla="*/ 3 w 49"/>
                <a:gd name="T1" fmla="*/ 33 h 148"/>
                <a:gd name="T2" fmla="*/ 29 w 49"/>
                <a:gd name="T3" fmla="*/ 19 h 148"/>
                <a:gd name="T4" fmla="*/ 29 w 49"/>
                <a:gd name="T5" fmla="*/ 19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3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2" name="Freeform 733">
              <a:extLst>
                <a:ext uri="{FF2B5EF4-FFF2-40B4-BE49-F238E27FC236}">
                  <a16:creationId xmlns:a16="http://schemas.microsoft.com/office/drawing/2014/main" id="{5D70E486-4D2D-D065-9785-05636178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3" name="Freeform 734">
              <a:extLst>
                <a:ext uri="{FF2B5EF4-FFF2-40B4-BE49-F238E27FC236}">
                  <a16:creationId xmlns:a16="http://schemas.microsoft.com/office/drawing/2014/main" id="{A5E34CF2-5C86-274C-DDFD-DEA7E8422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4" name="Freeform 735">
              <a:extLst>
                <a:ext uri="{FF2B5EF4-FFF2-40B4-BE49-F238E27FC236}">
                  <a16:creationId xmlns:a16="http://schemas.microsoft.com/office/drawing/2014/main" id="{D01BB90A-0677-665C-21DD-17121EA87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857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5" name="Freeform 736">
              <a:extLst>
                <a:ext uri="{FF2B5EF4-FFF2-40B4-BE49-F238E27FC236}">
                  <a16:creationId xmlns:a16="http://schemas.microsoft.com/office/drawing/2014/main" id="{721154D3-83D5-D74D-DE40-D8BD83DF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337" y="2631944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6" name="Freeform 737">
              <a:extLst>
                <a:ext uri="{FF2B5EF4-FFF2-40B4-BE49-F238E27FC236}">
                  <a16:creationId xmlns:a16="http://schemas.microsoft.com/office/drawing/2014/main" id="{FCEB4F4A-57ED-C267-911B-4120ECA2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7" name="Freeform 738">
              <a:extLst>
                <a:ext uri="{FF2B5EF4-FFF2-40B4-BE49-F238E27FC236}">
                  <a16:creationId xmlns:a16="http://schemas.microsoft.com/office/drawing/2014/main" id="{A54A5114-FF12-897A-AFA0-12D40E7F3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74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8" name="Freeform 739">
              <a:extLst>
                <a:ext uri="{FF2B5EF4-FFF2-40B4-BE49-F238E27FC236}">
                  <a16:creationId xmlns:a16="http://schemas.microsoft.com/office/drawing/2014/main" id="{254633C0-A407-E761-D28A-C65F6ADBA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9" name="Freeform 740">
              <a:extLst>
                <a:ext uri="{FF2B5EF4-FFF2-40B4-BE49-F238E27FC236}">
                  <a16:creationId xmlns:a16="http://schemas.microsoft.com/office/drawing/2014/main" id="{9695D1B0-2F3E-3A1F-5118-68FCDD2E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0" name="Freeform 741">
              <a:extLst>
                <a:ext uri="{FF2B5EF4-FFF2-40B4-BE49-F238E27FC236}">
                  <a16:creationId xmlns:a16="http://schemas.microsoft.com/office/drawing/2014/main" id="{68228972-69C5-ED11-E696-C22ABD44A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26301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1" name="Freeform 742">
              <a:extLst>
                <a:ext uri="{FF2B5EF4-FFF2-40B4-BE49-F238E27FC236}">
                  <a16:creationId xmlns:a16="http://schemas.microsoft.com/office/drawing/2014/main" id="{AEEA8211-5C8D-A060-FB5D-1907D76F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2" name="Freeform 743">
              <a:extLst>
                <a:ext uri="{FF2B5EF4-FFF2-40B4-BE49-F238E27FC236}">
                  <a16:creationId xmlns:a16="http://schemas.microsoft.com/office/drawing/2014/main" id="{5091BDE3-EA0E-1523-BEDB-2E3A355B3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26301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3" name="Freeform 744">
              <a:extLst>
                <a:ext uri="{FF2B5EF4-FFF2-40B4-BE49-F238E27FC236}">
                  <a16:creationId xmlns:a16="http://schemas.microsoft.com/office/drawing/2014/main" id="{52A732D2-9457-D415-F9F6-3F426DEB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2631944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4" name="Freeform 745">
              <a:extLst>
                <a:ext uri="{FF2B5EF4-FFF2-40B4-BE49-F238E27FC236}">
                  <a16:creationId xmlns:a16="http://schemas.microsoft.com/office/drawing/2014/main" id="{CC312AA8-9DF7-C8E9-0860-9CEDB242A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2630183"/>
              <a:ext cx="59283" cy="90393"/>
            </a:xfrm>
            <a:custGeom>
              <a:avLst/>
              <a:gdLst>
                <a:gd name="T0" fmla="*/ 113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3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7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3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0" y="339"/>
                    <a:pt x="222" y="278"/>
                    <a:pt x="222" y="166"/>
                  </a:cubicBezTo>
                  <a:cubicBezTo>
                    <a:pt x="222" y="62"/>
                    <a:pt x="182" y="0"/>
                    <a:pt x="113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7" y="88"/>
                    <a:pt x="177" y="168"/>
                  </a:cubicBezTo>
                  <a:cubicBezTo>
                    <a:pt x="177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5" name="Freeform 746">
              <a:extLst>
                <a:ext uri="{FF2B5EF4-FFF2-40B4-BE49-F238E27FC236}">
                  <a16:creationId xmlns:a16="http://schemas.microsoft.com/office/drawing/2014/main" id="{1DE60EF7-D7B4-0F29-4425-6B48062DF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456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6" name="Freeform 747">
              <a:extLst>
                <a:ext uri="{FF2B5EF4-FFF2-40B4-BE49-F238E27FC236}">
                  <a16:creationId xmlns:a16="http://schemas.microsoft.com/office/drawing/2014/main" id="{F7D6650A-FDF7-3E23-D9B1-6A3EC11B9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522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7" name="Freeform 748">
              <a:extLst>
                <a:ext uri="{FF2B5EF4-FFF2-40B4-BE49-F238E27FC236}">
                  <a16:creationId xmlns:a16="http://schemas.microsoft.com/office/drawing/2014/main" id="{75BB05C3-FAC9-73FC-9F32-29FF5FF5C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8" name="Freeform 749">
              <a:extLst>
                <a:ext uri="{FF2B5EF4-FFF2-40B4-BE49-F238E27FC236}">
                  <a16:creationId xmlns:a16="http://schemas.microsoft.com/office/drawing/2014/main" id="{DC7740CB-32E9-7177-31BD-52F11767C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2792772"/>
              <a:ext cx="28761" cy="87458"/>
            </a:xfrm>
            <a:custGeom>
              <a:avLst/>
              <a:gdLst>
                <a:gd name="T0" fmla="*/ 4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4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9" name="Freeform 750">
              <a:extLst>
                <a:ext uri="{FF2B5EF4-FFF2-40B4-BE49-F238E27FC236}">
                  <a16:creationId xmlns:a16="http://schemas.microsoft.com/office/drawing/2014/main" id="{7D987E6D-9AAF-E7B8-BA00-5DF465EDD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2791599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0" name="Freeform 751">
              <a:extLst>
                <a:ext uri="{FF2B5EF4-FFF2-40B4-BE49-F238E27FC236}">
                  <a16:creationId xmlns:a16="http://schemas.microsoft.com/office/drawing/2014/main" id="{AC5A396D-78BB-0B34-5AE1-7C24D1D4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1" name="Freeform 752">
              <a:extLst>
                <a:ext uri="{FF2B5EF4-FFF2-40B4-BE49-F238E27FC236}">
                  <a16:creationId xmlns:a16="http://schemas.microsoft.com/office/drawing/2014/main" id="{658A2BBA-BE07-8C89-B06F-5B6373529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2791599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2" name="Freeform 753">
              <a:extLst>
                <a:ext uri="{FF2B5EF4-FFF2-40B4-BE49-F238E27FC236}">
                  <a16:creationId xmlns:a16="http://schemas.microsoft.com/office/drawing/2014/main" id="{B6760375-96D4-E749-9F46-94DE1375B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5207" y="2791599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3" name="Freeform 754">
              <a:extLst>
                <a:ext uri="{FF2B5EF4-FFF2-40B4-BE49-F238E27FC236}">
                  <a16:creationId xmlns:a16="http://schemas.microsoft.com/office/drawing/2014/main" id="{F4C1B524-4E0F-9E18-ECFD-8ECBED37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74" y="2792772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4" name="Freeform 755">
              <a:extLst>
                <a:ext uri="{FF2B5EF4-FFF2-40B4-BE49-F238E27FC236}">
                  <a16:creationId xmlns:a16="http://schemas.microsoft.com/office/drawing/2014/main" id="{068F3FCD-50A5-0E30-201D-56C3123DB7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2791599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5" name="Freeform 756">
              <a:extLst>
                <a:ext uri="{FF2B5EF4-FFF2-40B4-BE49-F238E27FC236}">
                  <a16:creationId xmlns:a16="http://schemas.microsoft.com/office/drawing/2014/main" id="{76C707D0-6873-E218-881D-42C0E37FF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1819" y="2791599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6" name="Freeform 757">
              <a:extLst>
                <a:ext uri="{FF2B5EF4-FFF2-40B4-BE49-F238E27FC236}">
                  <a16:creationId xmlns:a16="http://schemas.microsoft.com/office/drawing/2014/main" id="{37F3C255-760C-F805-7EC3-811A7DBC5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885" y="27927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7" name="Freeform 758">
              <a:extLst>
                <a:ext uri="{FF2B5EF4-FFF2-40B4-BE49-F238E27FC236}">
                  <a16:creationId xmlns:a16="http://schemas.microsoft.com/office/drawing/2014/main" id="{1E6CE960-68FF-3BD6-5825-1B3F02C69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9169" y="2791599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8" name="Freeform 759">
              <a:extLst>
                <a:ext uri="{FF2B5EF4-FFF2-40B4-BE49-F238E27FC236}">
                  <a16:creationId xmlns:a16="http://schemas.microsoft.com/office/drawing/2014/main" id="{8836AA93-84FD-A1AB-59D1-FD284B97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235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9" name="Freeform 760">
              <a:extLst>
                <a:ext uri="{FF2B5EF4-FFF2-40B4-BE49-F238E27FC236}">
                  <a16:creationId xmlns:a16="http://schemas.microsoft.com/office/drawing/2014/main" id="{E6870A14-4CAF-370A-F1D4-D69434659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67106" y="2791599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0" name="Freeform 761">
              <a:extLst>
                <a:ext uri="{FF2B5EF4-FFF2-40B4-BE49-F238E27FC236}">
                  <a16:creationId xmlns:a16="http://schemas.microsoft.com/office/drawing/2014/main" id="{67F7AE05-58E3-C367-D59B-EB31D3A63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172" y="27927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1" name="Freeform 762">
              <a:extLst>
                <a:ext uri="{FF2B5EF4-FFF2-40B4-BE49-F238E27FC236}">
                  <a16:creationId xmlns:a16="http://schemas.microsoft.com/office/drawing/2014/main" id="{0F74CEDC-DA17-6498-C4CB-A63DA98C2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2" name="Freeform 763">
              <a:extLst>
                <a:ext uri="{FF2B5EF4-FFF2-40B4-BE49-F238E27FC236}">
                  <a16:creationId xmlns:a16="http://schemas.microsoft.com/office/drawing/2014/main" id="{BC2E1959-332F-603D-36DF-21226858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522" y="2792772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3" name="Freeform 764">
              <a:extLst>
                <a:ext uri="{FF2B5EF4-FFF2-40B4-BE49-F238E27FC236}">
                  <a16:creationId xmlns:a16="http://schemas.microsoft.com/office/drawing/2014/main" id="{E0C90D5B-DC54-270E-975B-E2097196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42393" y="2791599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4" name="Freeform 765">
              <a:extLst>
                <a:ext uri="{FF2B5EF4-FFF2-40B4-BE49-F238E27FC236}">
                  <a16:creationId xmlns:a16="http://schemas.microsoft.com/office/drawing/2014/main" id="{0A32B125-6CBF-838E-D798-E7CEB1E23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312" y="2953601"/>
              <a:ext cx="28761" cy="87458"/>
            </a:xfrm>
            <a:custGeom>
              <a:avLst/>
              <a:gdLst>
                <a:gd name="T0" fmla="*/ 4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4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5" name="Freeform 766">
              <a:extLst>
                <a:ext uri="{FF2B5EF4-FFF2-40B4-BE49-F238E27FC236}">
                  <a16:creationId xmlns:a16="http://schemas.microsoft.com/office/drawing/2014/main" id="{BA212156-CC8C-1109-F516-7414B904C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8595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0 h 338"/>
                <a:gd name="T14" fmla="*/ 112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6" name="Freeform 767">
              <a:extLst>
                <a:ext uri="{FF2B5EF4-FFF2-40B4-BE49-F238E27FC236}">
                  <a16:creationId xmlns:a16="http://schemas.microsoft.com/office/drawing/2014/main" id="{A52C30BC-2CA5-4251-1390-EE4961A23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662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7" name="Freeform 768">
              <a:extLst>
                <a:ext uri="{FF2B5EF4-FFF2-40B4-BE49-F238E27FC236}">
                  <a16:creationId xmlns:a16="http://schemas.microsoft.com/office/drawing/2014/main" id="{C6F71632-2392-A8C4-51D9-6595E63E0F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6532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0 h 338"/>
                <a:gd name="T14" fmla="*/ 112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8" name="Freeform 769">
              <a:extLst>
                <a:ext uri="{FF2B5EF4-FFF2-40B4-BE49-F238E27FC236}">
                  <a16:creationId xmlns:a16="http://schemas.microsoft.com/office/drawing/2014/main" id="{C841A9F7-96FF-33CB-350F-2BBE8346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599" y="2953601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9" name="Freeform 770">
              <a:extLst>
                <a:ext uri="{FF2B5EF4-FFF2-40B4-BE49-F238E27FC236}">
                  <a16:creationId xmlns:a16="http://schemas.microsoft.com/office/drawing/2014/main" id="{CB584CC0-7E9A-3BB2-9F52-1BD3C6436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3882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2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0"/>
                  </a:cubicBezTo>
                  <a:cubicBezTo>
                    <a:pt x="44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0" name="Freeform 771">
              <a:extLst>
                <a:ext uri="{FF2B5EF4-FFF2-40B4-BE49-F238E27FC236}">
                  <a16:creationId xmlns:a16="http://schemas.microsoft.com/office/drawing/2014/main" id="{000D8D4B-FD23-B970-2BB4-40947EDC2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3144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1" name="Freeform 772">
              <a:extLst>
                <a:ext uri="{FF2B5EF4-FFF2-40B4-BE49-F238E27FC236}">
                  <a16:creationId xmlns:a16="http://schemas.microsoft.com/office/drawing/2014/main" id="{20330294-ECAA-1F0D-4B2D-B0924C45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624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2" name="Freeform 773">
              <a:extLst>
                <a:ext uri="{FF2B5EF4-FFF2-40B4-BE49-F238E27FC236}">
                  <a16:creationId xmlns:a16="http://schemas.microsoft.com/office/drawing/2014/main" id="{FB05A1A7-57ED-4055-292F-A89B4D137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494" y="2952427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7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7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3" name="Freeform 774">
              <a:extLst>
                <a:ext uri="{FF2B5EF4-FFF2-40B4-BE49-F238E27FC236}">
                  <a16:creationId xmlns:a16="http://schemas.microsoft.com/office/drawing/2014/main" id="{B0167E58-BD4E-1824-B839-23943902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560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2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4" name="Freeform 775">
              <a:extLst>
                <a:ext uri="{FF2B5EF4-FFF2-40B4-BE49-F238E27FC236}">
                  <a16:creationId xmlns:a16="http://schemas.microsoft.com/office/drawing/2014/main" id="{97F36FDD-6822-7E8C-D215-16B6BEF48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431" y="2952427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7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7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5" name="Freeform 776">
              <a:extLst>
                <a:ext uri="{FF2B5EF4-FFF2-40B4-BE49-F238E27FC236}">
                  <a16:creationId xmlns:a16="http://schemas.microsoft.com/office/drawing/2014/main" id="{A67EDABE-3123-66FA-BBFD-02F0F5F7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5910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6" name="Freeform 777">
              <a:extLst>
                <a:ext uri="{FF2B5EF4-FFF2-40B4-BE49-F238E27FC236}">
                  <a16:creationId xmlns:a16="http://schemas.microsoft.com/office/drawing/2014/main" id="{716ACFCB-895B-8524-A01F-97615EBDE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781" y="2952427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7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7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7" name="Freeform 778">
              <a:extLst>
                <a:ext uri="{FF2B5EF4-FFF2-40B4-BE49-F238E27FC236}">
                  <a16:creationId xmlns:a16="http://schemas.microsoft.com/office/drawing/2014/main" id="{5197D8DB-E84D-C186-B484-DB33F9E61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3847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8" name="Freeform 779">
              <a:extLst>
                <a:ext uri="{FF2B5EF4-FFF2-40B4-BE49-F238E27FC236}">
                  <a16:creationId xmlns:a16="http://schemas.microsoft.com/office/drawing/2014/main" id="{0589BAB9-EA40-66F9-4082-1EAFB3C16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73718" y="2952427"/>
              <a:ext cx="59283" cy="89806"/>
            </a:xfrm>
            <a:custGeom>
              <a:avLst/>
              <a:gdLst>
                <a:gd name="T0" fmla="*/ 113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3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7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3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0" y="338"/>
                    <a:pt x="222" y="277"/>
                    <a:pt x="222" y="165"/>
                  </a:cubicBezTo>
                  <a:cubicBezTo>
                    <a:pt x="222" y="61"/>
                    <a:pt x="182" y="0"/>
                    <a:pt x="113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7" y="87"/>
                    <a:pt x="177" y="167"/>
                  </a:cubicBezTo>
                  <a:cubicBezTo>
                    <a:pt x="177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9" name="Freeform 780">
              <a:extLst>
                <a:ext uri="{FF2B5EF4-FFF2-40B4-BE49-F238E27FC236}">
                  <a16:creationId xmlns:a16="http://schemas.microsoft.com/office/drawing/2014/main" id="{ACB3DA5B-47A8-EB0A-519C-FF677299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1197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0" name="Freeform 931">
              <a:extLst>
                <a:ext uri="{FF2B5EF4-FFF2-40B4-BE49-F238E27FC236}">
                  <a16:creationId xmlns:a16="http://schemas.microsoft.com/office/drawing/2014/main" id="{434F8A1E-1C0B-ACE3-E04A-73F0A9F39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1067" y="1020726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1" name="Freeform 932">
              <a:extLst>
                <a:ext uri="{FF2B5EF4-FFF2-40B4-BE49-F238E27FC236}">
                  <a16:creationId xmlns:a16="http://schemas.microsoft.com/office/drawing/2014/main" id="{2879FD2A-8BEE-AF88-47AD-EF4C84045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2" name="Freeform 933">
              <a:extLst>
                <a:ext uri="{FF2B5EF4-FFF2-40B4-BE49-F238E27FC236}">
                  <a16:creationId xmlns:a16="http://schemas.microsoft.com/office/drawing/2014/main" id="{B98705A4-EF79-CD45-749A-14749DF64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3" name="Freeform 934">
              <a:extLst>
                <a:ext uri="{FF2B5EF4-FFF2-40B4-BE49-F238E27FC236}">
                  <a16:creationId xmlns:a16="http://schemas.microsoft.com/office/drawing/2014/main" id="{D9767E46-91D8-61E8-48BF-47AFBFAA8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4" name="Freeform 935">
              <a:extLst>
                <a:ext uri="{FF2B5EF4-FFF2-40B4-BE49-F238E27FC236}">
                  <a16:creationId xmlns:a16="http://schemas.microsoft.com/office/drawing/2014/main" id="{634C7FC2-8675-8F58-FAD2-C0609A5BB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4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5" name="Freeform 936">
              <a:extLst>
                <a:ext uri="{FF2B5EF4-FFF2-40B4-BE49-F238E27FC236}">
                  <a16:creationId xmlns:a16="http://schemas.microsoft.com/office/drawing/2014/main" id="{B5265F3A-8FA1-379F-72AD-90816DCFD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6" name="Freeform 937">
              <a:extLst>
                <a:ext uri="{FF2B5EF4-FFF2-40B4-BE49-F238E27FC236}">
                  <a16:creationId xmlns:a16="http://schemas.microsoft.com/office/drawing/2014/main" id="{70C27268-5503-A591-F352-170E00E9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29 w 49"/>
                <a:gd name="T3" fmla="*/ 19 h 149"/>
                <a:gd name="T4" fmla="*/ 29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3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7" name="Freeform 938">
              <a:extLst>
                <a:ext uri="{FF2B5EF4-FFF2-40B4-BE49-F238E27FC236}">
                  <a16:creationId xmlns:a16="http://schemas.microsoft.com/office/drawing/2014/main" id="{8BE2C12B-7ABB-F8C1-5803-01F18EF6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8" name="Freeform 939">
              <a:extLst>
                <a:ext uri="{FF2B5EF4-FFF2-40B4-BE49-F238E27FC236}">
                  <a16:creationId xmlns:a16="http://schemas.microsoft.com/office/drawing/2014/main" id="{0A7E151B-4ED0-9D52-AE37-53B32FA4E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9133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9" name="Freeform 940">
              <a:extLst>
                <a:ext uri="{FF2B5EF4-FFF2-40B4-BE49-F238E27FC236}">
                  <a16:creationId xmlns:a16="http://schemas.microsoft.com/office/drawing/2014/main" id="{AE429DA5-3CA5-65BB-50ED-91A489D4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1182728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0" name="Freeform 941">
              <a:extLst>
                <a:ext uri="{FF2B5EF4-FFF2-40B4-BE49-F238E27FC236}">
                  <a16:creationId xmlns:a16="http://schemas.microsoft.com/office/drawing/2014/main" id="{EF6645C6-67DC-6185-2A2A-8DCB33C07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1" name="Freeform 942">
              <a:extLst>
                <a:ext uri="{FF2B5EF4-FFF2-40B4-BE49-F238E27FC236}">
                  <a16:creationId xmlns:a16="http://schemas.microsoft.com/office/drawing/2014/main" id="{2A332AB6-FDA9-EE3C-4834-D91292237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1182728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4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2" name="Freeform 943">
              <a:extLst>
                <a:ext uri="{FF2B5EF4-FFF2-40B4-BE49-F238E27FC236}">
                  <a16:creationId xmlns:a16="http://schemas.microsoft.com/office/drawing/2014/main" id="{A3D7C765-AFBC-FFD8-0237-4B05B2396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1181554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3" name="Freeform 944">
              <a:extLst>
                <a:ext uri="{FF2B5EF4-FFF2-40B4-BE49-F238E27FC236}">
                  <a16:creationId xmlns:a16="http://schemas.microsoft.com/office/drawing/2014/main" id="{106B69D7-D049-D79A-688D-B378440BA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4291" y="1181554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4" name="Freeform 945">
              <a:extLst>
                <a:ext uri="{FF2B5EF4-FFF2-40B4-BE49-F238E27FC236}">
                  <a16:creationId xmlns:a16="http://schemas.microsoft.com/office/drawing/2014/main" id="{E9741DF4-B90A-4EC0-5456-5BF4813C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1344144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8 h 148"/>
                <a:gd name="T4" fmla="*/ 30 w 49"/>
                <a:gd name="T5" fmla="*/ 18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5" name="Freeform 946">
              <a:extLst>
                <a:ext uri="{FF2B5EF4-FFF2-40B4-BE49-F238E27FC236}">
                  <a16:creationId xmlns:a16="http://schemas.microsoft.com/office/drawing/2014/main" id="{F4AA3A1E-663F-EBCB-BEF0-C362DC2B0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6" name="Freeform 947">
              <a:extLst>
                <a:ext uri="{FF2B5EF4-FFF2-40B4-BE49-F238E27FC236}">
                  <a16:creationId xmlns:a16="http://schemas.microsoft.com/office/drawing/2014/main" id="{9D06274E-B60C-2439-A9F0-8F0CA2573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9004" y="13423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7" name="Freeform 948">
              <a:extLst>
                <a:ext uri="{FF2B5EF4-FFF2-40B4-BE49-F238E27FC236}">
                  <a16:creationId xmlns:a16="http://schemas.microsoft.com/office/drawing/2014/main" id="{1FF40844-E3F1-2373-DF8D-57911361E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483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5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8" name="Freeform 949">
              <a:extLst>
                <a:ext uri="{FF2B5EF4-FFF2-40B4-BE49-F238E27FC236}">
                  <a16:creationId xmlns:a16="http://schemas.microsoft.com/office/drawing/2014/main" id="{DD776845-9E8C-42E8-E764-FD1793F92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6354" y="13423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9" name="Freeform 950">
              <a:extLst>
                <a:ext uri="{FF2B5EF4-FFF2-40B4-BE49-F238E27FC236}">
                  <a16:creationId xmlns:a16="http://schemas.microsoft.com/office/drawing/2014/main" id="{43CEB6C6-3965-0B5D-A621-F34DBB49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420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0" name="Freeform 951">
              <a:extLst>
                <a:ext uri="{FF2B5EF4-FFF2-40B4-BE49-F238E27FC236}">
                  <a16:creationId xmlns:a16="http://schemas.microsoft.com/office/drawing/2014/main" id="{86604516-D19A-681C-B2BF-5847069ED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4291" y="13423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1" name="Freeform 952">
              <a:extLst>
                <a:ext uri="{FF2B5EF4-FFF2-40B4-BE49-F238E27FC236}">
                  <a16:creationId xmlns:a16="http://schemas.microsoft.com/office/drawing/2014/main" id="{F1BA37A7-3E76-7DD0-7F0C-8EA8CCA9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1504972"/>
              <a:ext cx="28761" cy="87458"/>
            </a:xfrm>
            <a:custGeom>
              <a:avLst/>
              <a:gdLst>
                <a:gd name="T0" fmla="*/ 4 w 49"/>
                <a:gd name="T1" fmla="*/ 32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4 w 49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2" name="Freeform 953">
              <a:extLst>
                <a:ext uri="{FF2B5EF4-FFF2-40B4-BE49-F238E27FC236}">
                  <a16:creationId xmlns:a16="http://schemas.microsoft.com/office/drawing/2014/main" id="{3BACD4B8-B63E-68C0-DE19-77939E74A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3" name="Freeform 954">
              <a:extLst>
                <a:ext uri="{FF2B5EF4-FFF2-40B4-BE49-F238E27FC236}">
                  <a16:creationId xmlns:a16="http://schemas.microsoft.com/office/drawing/2014/main" id="{4CC70BD7-D1B2-73BB-0BD6-67C6F00EE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9004" y="1503798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4" name="Freeform 955">
              <a:extLst>
                <a:ext uri="{FF2B5EF4-FFF2-40B4-BE49-F238E27FC236}">
                  <a16:creationId xmlns:a16="http://schemas.microsoft.com/office/drawing/2014/main" id="{21112DF1-52B5-11C1-FB1E-0EF51C65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483" y="1504972"/>
              <a:ext cx="29348" cy="87458"/>
            </a:xfrm>
            <a:custGeom>
              <a:avLst/>
              <a:gdLst>
                <a:gd name="T0" fmla="*/ 5 w 50"/>
                <a:gd name="T1" fmla="*/ 32 h 149"/>
                <a:gd name="T2" fmla="*/ 30 w 50"/>
                <a:gd name="T3" fmla="*/ 19 h 149"/>
                <a:gd name="T4" fmla="*/ 31 w 50"/>
                <a:gd name="T5" fmla="*/ 19 h 149"/>
                <a:gd name="T6" fmla="*/ 31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5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" y="32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5" name="Freeform 956">
              <a:extLst>
                <a:ext uri="{FF2B5EF4-FFF2-40B4-BE49-F238E27FC236}">
                  <a16:creationId xmlns:a16="http://schemas.microsoft.com/office/drawing/2014/main" id="{06F14BEF-F00D-2A07-0AC9-058A58321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6354" y="1503798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6" name="Freeform 957">
              <a:extLst>
                <a:ext uri="{FF2B5EF4-FFF2-40B4-BE49-F238E27FC236}">
                  <a16:creationId xmlns:a16="http://schemas.microsoft.com/office/drawing/2014/main" id="{0C389B5F-05D7-4A00-7CE3-617155786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7" name="Freeform 958">
              <a:extLst>
                <a:ext uri="{FF2B5EF4-FFF2-40B4-BE49-F238E27FC236}">
                  <a16:creationId xmlns:a16="http://schemas.microsoft.com/office/drawing/2014/main" id="{04B556C8-8DF2-0672-9745-0801276BB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15049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3 w 49"/>
                <a:gd name="T9" fmla="*/ 32 h 149"/>
                <a:gd name="T10" fmla="*/ 29 w 49"/>
                <a:gd name="T11" fmla="*/ 19 h 149"/>
                <a:gd name="T12" fmla="*/ 29 w 49"/>
                <a:gd name="T13" fmla="*/ 19 h 149"/>
                <a:gd name="T14" fmla="*/ 29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8" name="Freeform 959">
              <a:extLst>
                <a:ext uri="{FF2B5EF4-FFF2-40B4-BE49-F238E27FC236}">
                  <a16:creationId xmlns:a16="http://schemas.microsoft.com/office/drawing/2014/main" id="{2F4970AC-E40D-723A-B3E7-BBE76D31B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1067" y="1664039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9" name="Freeform 960">
              <a:extLst>
                <a:ext uri="{FF2B5EF4-FFF2-40B4-BE49-F238E27FC236}">
                  <a16:creationId xmlns:a16="http://schemas.microsoft.com/office/drawing/2014/main" id="{EB443D55-E83E-243A-2B47-2650DD0AF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1664039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0" name="Freeform 961">
              <a:extLst>
                <a:ext uri="{FF2B5EF4-FFF2-40B4-BE49-F238E27FC236}">
                  <a16:creationId xmlns:a16="http://schemas.microsoft.com/office/drawing/2014/main" id="{CDD33497-229A-EA60-70D6-424B29C4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1" name="Freeform 962">
              <a:extLst>
                <a:ext uri="{FF2B5EF4-FFF2-40B4-BE49-F238E27FC236}">
                  <a16:creationId xmlns:a16="http://schemas.microsoft.com/office/drawing/2014/main" id="{659855E7-B867-4703-AF29-AE5BB8FA1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2" name="Freeform 963">
              <a:extLst>
                <a:ext uri="{FF2B5EF4-FFF2-40B4-BE49-F238E27FC236}">
                  <a16:creationId xmlns:a16="http://schemas.microsoft.com/office/drawing/2014/main" id="{51327696-FE93-15E7-31B5-A893C811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1665800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3" name="Freeform 964">
              <a:extLst>
                <a:ext uri="{FF2B5EF4-FFF2-40B4-BE49-F238E27FC236}">
                  <a16:creationId xmlns:a16="http://schemas.microsoft.com/office/drawing/2014/main" id="{AF2EAADF-DFC7-38BF-4A32-433280CD6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1664039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4" name="Freeform 965">
              <a:extLst>
                <a:ext uri="{FF2B5EF4-FFF2-40B4-BE49-F238E27FC236}">
                  <a16:creationId xmlns:a16="http://schemas.microsoft.com/office/drawing/2014/main" id="{7BA81C97-A92A-BACD-B159-3D43C50D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1665800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29 w 49"/>
                <a:gd name="T5" fmla="*/ 19 h 149"/>
                <a:gd name="T6" fmla="*/ 29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5" name="Freeform 966">
              <a:extLst>
                <a:ext uri="{FF2B5EF4-FFF2-40B4-BE49-F238E27FC236}">
                  <a16:creationId xmlns:a16="http://schemas.microsoft.com/office/drawing/2014/main" id="{B4E5862C-13B7-A927-0437-3467F8ED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6" name="Freeform 967">
              <a:extLst>
                <a:ext uri="{FF2B5EF4-FFF2-40B4-BE49-F238E27FC236}">
                  <a16:creationId xmlns:a16="http://schemas.microsoft.com/office/drawing/2014/main" id="{83A02DA7-4791-A0C7-F230-FFF41F85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9133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7" name="Freeform 968">
              <a:extLst>
                <a:ext uri="{FF2B5EF4-FFF2-40B4-BE49-F238E27FC236}">
                  <a16:creationId xmlns:a16="http://schemas.microsoft.com/office/drawing/2014/main" id="{18556828-1EA5-C957-FA82-60ADF4C7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1827215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8" name="Freeform 969">
              <a:extLst>
                <a:ext uri="{FF2B5EF4-FFF2-40B4-BE49-F238E27FC236}">
                  <a16:creationId xmlns:a16="http://schemas.microsoft.com/office/drawing/2014/main" id="{2EAF8053-0448-F445-1780-5886EAE09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9" name="Freeform 970">
              <a:extLst>
                <a:ext uri="{FF2B5EF4-FFF2-40B4-BE49-F238E27FC236}">
                  <a16:creationId xmlns:a16="http://schemas.microsoft.com/office/drawing/2014/main" id="{F9993839-2FB6-0E72-E063-678F55BF5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1827215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8 h 148"/>
                <a:gd name="T4" fmla="*/ 30 w 49"/>
                <a:gd name="T5" fmla="*/ 18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0" name="Freeform 971">
              <a:extLst>
                <a:ext uri="{FF2B5EF4-FFF2-40B4-BE49-F238E27FC236}">
                  <a16:creationId xmlns:a16="http://schemas.microsoft.com/office/drawing/2014/main" id="{F60C100F-7F4B-5D0B-E559-BBD8B2201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1825455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1" name="Freeform 972">
              <a:extLst>
                <a:ext uri="{FF2B5EF4-FFF2-40B4-BE49-F238E27FC236}">
                  <a16:creationId xmlns:a16="http://schemas.microsoft.com/office/drawing/2014/main" id="{783009F5-2180-2CE9-AA84-0CF701997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4291" y="1825455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2" name="Freeform 973">
              <a:extLst>
                <a:ext uri="{FF2B5EF4-FFF2-40B4-BE49-F238E27FC236}">
                  <a16:creationId xmlns:a16="http://schemas.microsoft.com/office/drawing/2014/main" id="{3BD879FE-F00C-DA5E-A159-E6D302BC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1988044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3" name="Freeform 974">
              <a:extLst>
                <a:ext uri="{FF2B5EF4-FFF2-40B4-BE49-F238E27FC236}">
                  <a16:creationId xmlns:a16="http://schemas.microsoft.com/office/drawing/2014/main" id="{6DEB0AD4-3525-2047-BA53-45B2BFCB8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4" name="Freeform 975">
              <a:extLst>
                <a:ext uri="{FF2B5EF4-FFF2-40B4-BE49-F238E27FC236}">
                  <a16:creationId xmlns:a16="http://schemas.microsoft.com/office/drawing/2014/main" id="{76F959DE-ABA3-45B9-B3C7-30F79DDBB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9004" y="1986283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5" name="Freeform 976">
              <a:extLst>
                <a:ext uri="{FF2B5EF4-FFF2-40B4-BE49-F238E27FC236}">
                  <a16:creationId xmlns:a16="http://schemas.microsoft.com/office/drawing/2014/main" id="{A685A387-9E9C-7253-3FB0-C257460F8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483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5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6" name="Freeform 977">
              <a:extLst>
                <a:ext uri="{FF2B5EF4-FFF2-40B4-BE49-F238E27FC236}">
                  <a16:creationId xmlns:a16="http://schemas.microsoft.com/office/drawing/2014/main" id="{D963F55C-AEA3-679B-127B-511E09967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6354" y="1986283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7" name="Freeform 978">
              <a:extLst>
                <a:ext uri="{FF2B5EF4-FFF2-40B4-BE49-F238E27FC236}">
                  <a16:creationId xmlns:a16="http://schemas.microsoft.com/office/drawing/2014/main" id="{EF65407D-C48E-AB92-C476-B986F14C8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420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8" name="Freeform 979">
              <a:extLst>
                <a:ext uri="{FF2B5EF4-FFF2-40B4-BE49-F238E27FC236}">
                  <a16:creationId xmlns:a16="http://schemas.microsoft.com/office/drawing/2014/main" id="{1EE743F2-C94B-A1F8-366D-22AFE3382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4291" y="1986283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9" name="Freeform 980">
              <a:extLst>
                <a:ext uri="{FF2B5EF4-FFF2-40B4-BE49-F238E27FC236}">
                  <a16:creationId xmlns:a16="http://schemas.microsoft.com/office/drawing/2014/main" id="{A8A09B67-98E0-9B60-A269-F63B365C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2148872"/>
              <a:ext cx="28761" cy="86871"/>
            </a:xfrm>
            <a:custGeom>
              <a:avLst/>
              <a:gdLst>
                <a:gd name="T0" fmla="*/ 4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0" name="Freeform 981">
              <a:extLst>
                <a:ext uri="{FF2B5EF4-FFF2-40B4-BE49-F238E27FC236}">
                  <a16:creationId xmlns:a16="http://schemas.microsoft.com/office/drawing/2014/main" id="{D0A88559-E754-D082-EBC7-A05BC866A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1" name="Freeform 982">
              <a:extLst>
                <a:ext uri="{FF2B5EF4-FFF2-40B4-BE49-F238E27FC236}">
                  <a16:creationId xmlns:a16="http://schemas.microsoft.com/office/drawing/2014/main" id="{46082253-B8BE-5DA9-0DFE-9AFE2810A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9004" y="2147111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2" name="Freeform 983">
              <a:extLst>
                <a:ext uri="{FF2B5EF4-FFF2-40B4-BE49-F238E27FC236}">
                  <a16:creationId xmlns:a16="http://schemas.microsoft.com/office/drawing/2014/main" id="{08AE7E89-E35D-53EA-EC1E-971259157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483" y="2148872"/>
              <a:ext cx="29348" cy="86871"/>
            </a:xfrm>
            <a:custGeom>
              <a:avLst/>
              <a:gdLst>
                <a:gd name="T0" fmla="*/ 5 w 50"/>
                <a:gd name="T1" fmla="*/ 33 h 148"/>
                <a:gd name="T2" fmla="*/ 30 w 50"/>
                <a:gd name="T3" fmla="*/ 19 h 148"/>
                <a:gd name="T4" fmla="*/ 31 w 50"/>
                <a:gd name="T5" fmla="*/ 19 h 148"/>
                <a:gd name="T6" fmla="*/ 31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5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" y="33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3" name="Freeform 984">
              <a:extLst>
                <a:ext uri="{FF2B5EF4-FFF2-40B4-BE49-F238E27FC236}">
                  <a16:creationId xmlns:a16="http://schemas.microsoft.com/office/drawing/2014/main" id="{AE5D7471-C187-176D-6603-E9F778ECF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6354" y="2147111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4" name="Freeform 985">
              <a:extLst>
                <a:ext uri="{FF2B5EF4-FFF2-40B4-BE49-F238E27FC236}">
                  <a16:creationId xmlns:a16="http://schemas.microsoft.com/office/drawing/2014/main" id="{AE971B0E-A0E9-917E-BB3D-4E1EA7FF0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5" name="Freeform 986">
              <a:extLst>
                <a:ext uri="{FF2B5EF4-FFF2-40B4-BE49-F238E27FC236}">
                  <a16:creationId xmlns:a16="http://schemas.microsoft.com/office/drawing/2014/main" id="{64AE713F-30B0-944F-FCF5-789E270DC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2148872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29 w 49"/>
                <a:gd name="T13" fmla="*/ 19 h 148"/>
                <a:gd name="T14" fmla="*/ 29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6" name="Freeform 987">
              <a:extLst>
                <a:ext uri="{FF2B5EF4-FFF2-40B4-BE49-F238E27FC236}">
                  <a16:creationId xmlns:a16="http://schemas.microsoft.com/office/drawing/2014/main" id="{A5D11CC6-B308-2E62-256F-0B90ED0D0B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1067" y="2308526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7" name="Freeform 988">
              <a:extLst>
                <a:ext uri="{FF2B5EF4-FFF2-40B4-BE49-F238E27FC236}">
                  <a16:creationId xmlns:a16="http://schemas.microsoft.com/office/drawing/2014/main" id="{579E1F59-65EE-1831-D475-C3842A574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2308526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8" name="Freeform 989">
              <a:extLst>
                <a:ext uri="{FF2B5EF4-FFF2-40B4-BE49-F238E27FC236}">
                  <a16:creationId xmlns:a16="http://schemas.microsoft.com/office/drawing/2014/main" id="{1F623CD9-9932-532A-F3C4-B788638C7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2310287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9" name="Freeform 990">
              <a:extLst>
                <a:ext uri="{FF2B5EF4-FFF2-40B4-BE49-F238E27FC236}">
                  <a16:creationId xmlns:a16="http://schemas.microsoft.com/office/drawing/2014/main" id="{7472B758-B22A-BE80-4E5A-ACD9D771C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0" name="Freeform 991">
              <a:extLst>
                <a:ext uri="{FF2B5EF4-FFF2-40B4-BE49-F238E27FC236}">
                  <a16:creationId xmlns:a16="http://schemas.microsoft.com/office/drawing/2014/main" id="{7ADA33AD-6531-2F73-A321-5F6CC2A0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2310287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1" name="Freeform 992">
              <a:extLst>
                <a:ext uri="{FF2B5EF4-FFF2-40B4-BE49-F238E27FC236}">
                  <a16:creationId xmlns:a16="http://schemas.microsoft.com/office/drawing/2014/main" id="{AF488012-80C7-0A6E-F9D6-02283EECB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2308526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2" name="Freeform 993">
              <a:extLst>
                <a:ext uri="{FF2B5EF4-FFF2-40B4-BE49-F238E27FC236}">
                  <a16:creationId xmlns:a16="http://schemas.microsoft.com/office/drawing/2014/main" id="{45181B0C-6BFA-A063-ED08-C9DC3B630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2310287"/>
              <a:ext cx="28761" cy="86871"/>
            </a:xfrm>
            <a:custGeom>
              <a:avLst/>
              <a:gdLst>
                <a:gd name="T0" fmla="*/ 3 w 49"/>
                <a:gd name="T1" fmla="*/ 32 h 148"/>
                <a:gd name="T2" fmla="*/ 29 w 49"/>
                <a:gd name="T3" fmla="*/ 18 h 148"/>
                <a:gd name="T4" fmla="*/ 29 w 49"/>
                <a:gd name="T5" fmla="*/ 18 h 148"/>
                <a:gd name="T6" fmla="*/ 29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2"/>
                  </a:moveTo>
                  <a:lnTo>
                    <a:pt x="29" y="18"/>
                  </a:lnTo>
                  <a:lnTo>
                    <a:pt x="29" y="18"/>
                  </a:lnTo>
                  <a:lnTo>
                    <a:pt x="29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3" name="Freeform 994">
              <a:extLst>
                <a:ext uri="{FF2B5EF4-FFF2-40B4-BE49-F238E27FC236}">
                  <a16:creationId xmlns:a16="http://schemas.microsoft.com/office/drawing/2014/main" id="{35E33996-9BE1-5111-4085-634CAD8B4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4" name="Freeform 995">
              <a:extLst>
                <a:ext uri="{FF2B5EF4-FFF2-40B4-BE49-F238E27FC236}">
                  <a16:creationId xmlns:a16="http://schemas.microsoft.com/office/drawing/2014/main" id="{EA1B2DF1-B250-6A1F-A751-3201B900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9133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5" name="Freeform 996">
              <a:extLst>
                <a:ext uri="{FF2B5EF4-FFF2-40B4-BE49-F238E27FC236}">
                  <a16:creationId xmlns:a16="http://schemas.microsoft.com/office/drawing/2014/main" id="{7DA0E254-87EA-D223-7C5B-1F600079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24711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6" name="Freeform 997">
              <a:extLst>
                <a:ext uri="{FF2B5EF4-FFF2-40B4-BE49-F238E27FC236}">
                  <a16:creationId xmlns:a16="http://schemas.microsoft.com/office/drawing/2014/main" id="{B4CCCDCE-F1D3-31A3-1466-4E686F2BE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7" name="Freeform 998">
              <a:extLst>
                <a:ext uri="{FF2B5EF4-FFF2-40B4-BE49-F238E27FC236}">
                  <a16:creationId xmlns:a16="http://schemas.microsoft.com/office/drawing/2014/main" id="{1AF17D7E-55F2-4C0F-7B2F-42E8F1745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2471116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8" name="Freeform 999">
              <a:extLst>
                <a:ext uri="{FF2B5EF4-FFF2-40B4-BE49-F238E27FC236}">
                  <a16:creationId xmlns:a16="http://schemas.microsoft.com/office/drawing/2014/main" id="{C67BE66E-6A65-10DA-DBDE-48BF546C3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6" y="2469355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9" name="Freeform 1000">
              <a:extLst>
                <a:ext uri="{FF2B5EF4-FFF2-40B4-BE49-F238E27FC236}">
                  <a16:creationId xmlns:a16="http://schemas.microsoft.com/office/drawing/2014/main" id="{642C2550-FAC3-B4B0-DD85-5F9A0854A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4291" y="2469355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0" name="Freeform 1001">
              <a:extLst>
                <a:ext uri="{FF2B5EF4-FFF2-40B4-BE49-F238E27FC236}">
                  <a16:creationId xmlns:a16="http://schemas.microsoft.com/office/drawing/2014/main" id="{26B06C24-11C6-3307-0D9F-83219F816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2631944"/>
              <a:ext cx="28761" cy="86871"/>
            </a:xfrm>
            <a:custGeom>
              <a:avLst/>
              <a:gdLst>
                <a:gd name="T0" fmla="*/ 4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1" name="Freeform 1002">
              <a:extLst>
                <a:ext uri="{FF2B5EF4-FFF2-40B4-BE49-F238E27FC236}">
                  <a16:creationId xmlns:a16="http://schemas.microsoft.com/office/drawing/2014/main" id="{1609EE49-F3D6-6C1C-C942-7084A2362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2" name="Freeform 1003">
              <a:extLst>
                <a:ext uri="{FF2B5EF4-FFF2-40B4-BE49-F238E27FC236}">
                  <a16:creationId xmlns:a16="http://schemas.microsoft.com/office/drawing/2014/main" id="{6B792F23-A2F5-D3E8-01BF-F04793569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9004" y="26301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3" name="Freeform 1004">
              <a:extLst>
                <a:ext uri="{FF2B5EF4-FFF2-40B4-BE49-F238E27FC236}">
                  <a16:creationId xmlns:a16="http://schemas.microsoft.com/office/drawing/2014/main" id="{9230C120-DA9A-E4D7-F4D0-EFFBC530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483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5 w 50"/>
                <a:gd name="T9" fmla="*/ 33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5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4" name="Freeform 1005">
              <a:extLst>
                <a:ext uri="{FF2B5EF4-FFF2-40B4-BE49-F238E27FC236}">
                  <a16:creationId xmlns:a16="http://schemas.microsoft.com/office/drawing/2014/main" id="{EA519BAA-8FCB-90B5-A7FA-4E7532784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6354" y="26301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5" name="Freeform 1006">
              <a:extLst>
                <a:ext uri="{FF2B5EF4-FFF2-40B4-BE49-F238E27FC236}">
                  <a16:creationId xmlns:a16="http://schemas.microsoft.com/office/drawing/2014/main" id="{B66642B8-F15F-2F0E-AEEA-B2723B98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4420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6" name="Freeform 1007">
              <a:extLst>
                <a:ext uri="{FF2B5EF4-FFF2-40B4-BE49-F238E27FC236}">
                  <a16:creationId xmlns:a16="http://schemas.microsoft.com/office/drawing/2014/main" id="{B318C1C2-5940-6BC1-F746-42D82533FF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4291" y="2630183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7" name="Freeform 1008">
              <a:extLst>
                <a:ext uri="{FF2B5EF4-FFF2-40B4-BE49-F238E27FC236}">
                  <a16:creationId xmlns:a16="http://schemas.microsoft.com/office/drawing/2014/main" id="{11E51FC0-7AA5-5942-F6AD-113A90C9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459" y="2792772"/>
              <a:ext cx="28761" cy="87458"/>
            </a:xfrm>
            <a:custGeom>
              <a:avLst/>
              <a:gdLst>
                <a:gd name="T0" fmla="*/ 4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4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8" name="Freeform 1010">
              <a:extLst>
                <a:ext uri="{FF2B5EF4-FFF2-40B4-BE49-F238E27FC236}">
                  <a16:creationId xmlns:a16="http://schemas.microsoft.com/office/drawing/2014/main" id="{C16637F8-00F9-1FBD-3C6A-80CD11BC5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9" name="Freeform 1011">
              <a:extLst>
                <a:ext uri="{FF2B5EF4-FFF2-40B4-BE49-F238E27FC236}">
                  <a16:creationId xmlns:a16="http://schemas.microsoft.com/office/drawing/2014/main" id="{68987CC6-745E-C58E-61D6-4C1DD5E8F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9004" y="2791598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0" name="Freeform 1012">
              <a:extLst>
                <a:ext uri="{FF2B5EF4-FFF2-40B4-BE49-F238E27FC236}">
                  <a16:creationId xmlns:a16="http://schemas.microsoft.com/office/drawing/2014/main" id="{4AC9FF67-1A46-A2C9-DEA4-90170B58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483" y="2792772"/>
              <a:ext cx="29348" cy="87458"/>
            </a:xfrm>
            <a:custGeom>
              <a:avLst/>
              <a:gdLst>
                <a:gd name="T0" fmla="*/ 5 w 50"/>
                <a:gd name="T1" fmla="*/ 33 h 149"/>
                <a:gd name="T2" fmla="*/ 30 w 50"/>
                <a:gd name="T3" fmla="*/ 19 h 149"/>
                <a:gd name="T4" fmla="*/ 31 w 50"/>
                <a:gd name="T5" fmla="*/ 19 h 149"/>
                <a:gd name="T6" fmla="*/ 31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5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" y="33"/>
                  </a:move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1" name="Freeform 1013">
              <a:extLst>
                <a:ext uri="{FF2B5EF4-FFF2-40B4-BE49-F238E27FC236}">
                  <a16:creationId xmlns:a16="http://schemas.microsoft.com/office/drawing/2014/main" id="{DDC8EEFC-4AD7-E57F-F942-E97E3A5CA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6354" y="2791598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2" name="Freeform 1014">
              <a:extLst>
                <a:ext uri="{FF2B5EF4-FFF2-40B4-BE49-F238E27FC236}">
                  <a16:creationId xmlns:a16="http://schemas.microsoft.com/office/drawing/2014/main" id="{FAE4CC05-1CD9-90C3-AA85-CF172A3B7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5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3" name="Freeform 1015">
              <a:extLst>
                <a:ext uri="{FF2B5EF4-FFF2-40B4-BE49-F238E27FC236}">
                  <a16:creationId xmlns:a16="http://schemas.microsoft.com/office/drawing/2014/main" id="{E0F0F9D5-2C0E-E644-75C8-6463C5E4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27927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29 w 49"/>
                <a:gd name="T13" fmla="*/ 19 h 149"/>
                <a:gd name="T14" fmla="*/ 29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4" name="Freeform 1016">
              <a:extLst>
                <a:ext uri="{FF2B5EF4-FFF2-40B4-BE49-F238E27FC236}">
                  <a16:creationId xmlns:a16="http://schemas.microsoft.com/office/drawing/2014/main" id="{C25EB7BF-D9F7-058E-2BE4-F8FB1A247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1067" y="2952427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0 h 338"/>
                <a:gd name="T14" fmla="*/ 112 w 223"/>
                <a:gd name="T15" fmla="*/ 34 h 338"/>
                <a:gd name="T16" fmla="*/ 178 w 223"/>
                <a:gd name="T17" fmla="*/ 167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7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5" name="Freeform 1017">
              <a:extLst>
                <a:ext uri="{FF2B5EF4-FFF2-40B4-BE49-F238E27FC236}">
                  <a16:creationId xmlns:a16="http://schemas.microsoft.com/office/drawing/2014/main" id="{2CCDC7C3-7FD4-5986-0B7C-435E5F9BE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0329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0"/>
                  </a:cubicBezTo>
                  <a:cubicBezTo>
                    <a:pt x="44" y="81"/>
                    <a:pt x="73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6" name="Freeform 1018">
              <a:extLst>
                <a:ext uri="{FF2B5EF4-FFF2-40B4-BE49-F238E27FC236}">
                  <a16:creationId xmlns:a16="http://schemas.microsoft.com/office/drawing/2014/main" id="{474ECD81-587A-07E0-19D2-6C8A0C5C6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7808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7" name="Freeform 1019">
              <a:extLst>
                <a:ext uri="{FF2B5EF4-FFF2-40B4-BE49-F238E27FC236}">
                  <a16:creationId xmlns:a16="http://schemas.microsoft.com/office/drawing/2014/main" id="{9E806692-1FFB-F09D-4BEA-E6ED81D5B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7679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8" name="Freeform 1020">
              <a:extLst>
                <a:ext uri="{FF2B5EF4-FFF2-40B4-BE49-F238E27FC236}">
                  <a16:creationId xmlns:a16="http://schemas.microsoft.com/office/drawing/2014/main" id="{AAC0921A-20C6-7A1D-B318-9F6EA7E1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5745" y="2953601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9" name="Freeform 1021">
              <a:extLst>
                <a:ext uri="{FF2B5EF4-FFF2-40B4-BE49-F238E27FC236}">
                  <a16:creationId xmlns:a16="http://schemas.microsoft.com/office/drawing/2014/main" id="{E6EB0C4E-F284-A464-8104-541B451CB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5615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0" name="Freeform 1022">
              <a:extLst>
                <a:ext uri="{FF2B5EF4-FFF2-40B4-BE49-F238E27FC236}">
                  <a16:creationId xmlns:a16="http://schemas.microsoft.com/office/drawing/2014/main" id="{7B4BEC0D-43C2-BDB8-ADF8-DCF42B4E9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3682" y="2953601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29 w 49"/>
                <a:gd name="T5" fmla="*/ 19 h 149"/>
                <a:gd name="T6" fmla="*/ 29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29" y="19"/>
                  </a:lnTo>
                  <a:lnTo>
                    <a:pt x="29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1" name="Freeform 1088">
              <a:extLst>
                <a:ext uri="{FF2B5EF4-FFF2-40B4-BE49-F238E27FC236}">
                  <a16:creationId xmlns:a16="http://schemas.microsoft.com/office/drawing/2014/main" id="{72DB47F1-70A7-9DA8-B123-85978D57A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2" name="Freeform 1089">
              <a:extLst>
                <a:ext uri="{FF2B5EF4-FFF2-40B4-BE49-F238E27FC236}">
                  <a16:creationId xmlns:a16="http://schemas.microsoft.com/office/drawing/2014/main" id="{95F19D0D-C985-B80E-4F11-B39537C0D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3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3" name="Freeform 1090">
              <a:extLst>
                <a:ext uri="{FF2B5EF4-FFF2-40B4-BE49-F238E27FC236}">
                  <a16:creationId xmlns:a16="http://schemas.microsoft.com/office/drawing/2014/main" id="{EB02D5DB-5EB4-F10B-9959-92B011B4E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4" name="Freeform 1091">
              <a:extLst>
                <a:ext uri="{FF2B5EF4-FFF2-40B4-BE49-F238E27FC236}">
                  <a16:creationId xmlns:a16="http://schemas.microsoft.com/office/drawing/2014/main" id="{571AEE87-04CC-0FBA-93ED-57A0EC5E5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1020726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5" name="Freeform 1092">
              <a:extLst>
                <a:ext uri="{FF2B5EF4-FFF2-40B4-BE49-F238E27FC236}">
                  <a16:creationId xmlns:a16="http://schemas.microsoft.com/office/drawing/2014/main" id="{367F07C5-CDF6-1FD9-850A-6545D35A1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1020726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6" name="Freeform 1093">
              <a:extLst>
                <a:ext uri="{FF2B5EF4-FFF2-40B4-BE49-F238E27FC236}">
                  <a16:creationId xmlns:a16="http://schemas.microsoft.com/office/drawing/2014/main" id="{B9D83822-4803-3B92-17ED-F450AE77D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1021900"/>
              <a:ext cx="28761" cy="87458"/>
            </a:xfrm>
            <a:custGeom>
              <a:avLst/>
              <a:gdLst>
                <a:gd name="T0" fmla="*/ 29 w 49"/>
                <a:gd name="T1" fmla="*/ 19 h 149"/>
                <a:gd name="T2" fmla="*/ 30 w 49"/>
                <a:gd name="T3" fmla="*/ 19 h 149"/>
                <a:gd name="T4" fmla="*/ 30 w 49"/>
                <a:gd name="T5" fmla="*/ 149 h 149"/>
                <a:gd name="T6" fmla="*/ 49 w 49"/>
                <a:gd name="T7" fmla="*/ 149 h 149"/>
                <a:gd name="T8" fmla="*/ 49 w 49"/>
                <a:gd name="T9" fmla="*/ 0 h 149"/>
                <a:gd name="T10" fmla="*/ 32 w 49"/>
                <a:gd name="T11" fmla="*/ 0 h 149"/>
                <a:gd name="T12" fmla="*/ 0 w 49"/>
                <a:gd name="T13" fmla="*/ 18 h 149"/>
                <a:gd name="T14" fmla="*/ 3 w 49"/>
                <a:gd name="T15" fmla="*/ 33 h 149"/>
                <a:gd name="T16" fmla="*/ 29 w 49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29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7" name="Freeform 1094">
              <a:extLst>
                <a:ext uri="{FF2B5EF4-FFF2-40B4-BE49-F238E27FC236}">
                  <a16:creationId xmlns:a16="http://schemas.microsoft.com/office/drawing/2014/main" id="{C5CD9E6A-83EF-87CE-3301-A330E9E1BC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8" name="Freeform 1095">
              <a:extLst>
                <a:ext uri="{FF2B5EF4-FFF2-40B4-BE49-F238E27FC236}">
                  <a16:creationId xmlns:a16="http://schemas.microsoft.com/office/drawing/2014/main" id="{1A272392-C2D6-2D6B-1E3D-1A12EE59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2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9" name="Freeform 1096">
              <a:extLst>
                <a:ext uri="{FF2B5EF4-FFF2-40B4-BE49-F238E27FC236}">
                  <a16:creationId xmlns:a16="http://schemas.microsoft.com/office/drawing/2014/main" id="{3E782848-8870-C62E-B501-794AF7E8D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707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0" name="Freeform 1097">
              <a:extLst>
                <a:ext uri="{FF2B5EF4-FFF2-40B4-BE49-F238E27FC236}">
                  <a16:creationId xmlns:a16="http://schemas.microsoft.com/office/drawing/2014/main" id="{EA0E77E2-DD1E-6179-13B2-7350FB380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577" y="1181554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1" name="Freeform 1098">
              <a:extLst>
                <a:ext uri="{FF2B5EF4-FFF2-40B4-BE49-F238E27FC236}">
                  <a16:creationId xmlns:a16="http://schemas.microsoft.com/office/drawing/2014/main" id="{68557DAD-D46F-CDAB-692E-96888281F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643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2" name="Freeform 1099">
              <a:extLst>
                <a:ext uri="{FF2B5EF4-FFF2-40B4-BE49-F238E27FC236}">
                  <a16:creationId xmlns:a16="http://schemas.microsoft.com/office/drawing/2014/main" id="{4B6DD60C-9411-F416-8C5E-37FE73A22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1181554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3" name="Freeform 1100">
              <a:extLst>
                <a:ext uri="{FF2B5EF4-FFF2-40B4-BE49-F238E27FC236}">
                  <a16:creationId xmlns:a16="http://schemas.microsoft.com/office/drawing/2014/main" id="{40E5F496-DE5E-E228-CDD9-BA0581DA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993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4" name="Freeform 1101">
              <a:extLst>
                <a:ext uri="{FF2B5EF4-FFF2-40B4-BE49-F238E27FC236}">
                  <a16:creationId xmlns:a16="http://schemas.microsoft.com/office/drawing/2014/main" id="{08C62129-C7EB-6ED6-66E0-48047DE3B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4864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5" name="Freeform 1102">
              <a:extLst>
                <a:ext uri="{FF2B5EF4-FFF2-40B4-BE49-F238E27FC236}">
                  <a16:creationId xmlns:a16="http://schemas.microsoft.com/office/drawing/2014/main" id="{9E0D4F10-A026-A250-F224-63F3E144F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2930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6" name="Freeform 1103">
              <a:extLst>
                <a:ext uri="{FF2B5EF4-FFF2-40B4-BE49-F238E27FC236}">
                  <a16:creationId xmlns:a16="http://schemas.microsoft.com/office/drawing/2014/main" id="{42CB26E7-8351-CCF8-CC40-D2EF6DED3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2213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7" name="Freeform 1104">
              <a:extLst>
                <a:ext uri="{FF2B5EF4-FFF2-40B4-BE49-F238E27FC236}">
                  <a16:creationId xmlns:a16="http://schemas.microsoft.com/office/drawing/2014/main" id="{D13B915B-CB38-709A-8C2A-4E9488BC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0280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8" name="Freeform 1105">
              <a:extLst>
                <a:ext uri="{FF2B5EF4-FFF2-40B4-BE49-F238E27FC236}">
                  <a16:creationId xmlns:a16="http://schemas.microsoft.com/office/drawing/2014/main" id="{9199DCF5-1FBE-A290-72E6-2CF182649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9" name="Freeform 1106">
              <a:extLst>
                <a:ext uri="{FF2B5EF4-FFF2-40B4-BE49-F238E27FC236}">
                  <a16:creationId xmlns:a16="http://schemas.microsoft.com/office/drawing/2014/main" id="{178BA220-4CCF-E83D-A3B8-176B079C3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0" name="Freeform 1107">
              <a:extLst>
                <a:ext uri="{FF2B5EF4-FFF2-40B4-BE49-F238E27FC236}">
                  <a16:creationId xmlns:a16="http://schemas.microsoft.com/office/drawing/2014/main" id="{925021CB-7355-1C81-D463-AEE591CE8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1" name="Freeform 1108">
              <a:extLst>
                <a:ext uri="{FF2B5EF4-FFF2-40B4-BE49-F238E27FC236}">
                  <a16:creationId xmlns:a16="http://schemas.microsoft.com/office/drawing/2014/main" id="{04544E4B-B72A-C6BB-D18F-62E04736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6318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2" name="Freeform 1109">
              <a:extLst>
                <a:ext uri="{FF2B5EF4-FFF2-40B4-BE49-F238E27FC236}">
                  <a16:creationId xmlns:a16="http://schemas.microsoft.com/office/drawing/2014/main" id="{2B8CD2DD-6360-BF9A-D17C-6BEF382D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13423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3" name="Freeform 1110">
              <a:extLst>
                <a:ext uri="{FF2B5EF4-FFF2-40B4-BE49-F238E27FC236}">
                  <a16:creationId xmlns:a16="http://schemas.microsoft.com/office/drawing/2014/main" id="{2A57CC5C-164E-84B4-60CF-32F1E52D2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13441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4" name="Freeform 1111">
              <a:extLst>
                <a:ext uri="{FF2B5EF4-FFF2-40B4-BE49-F238E27FC236}">
                  <a16:creationId xmlns:a16="http://schemas.microsoft.com/office/drawing/2014/main" id="{28E77BD9-F373-7007-9309-2B26BFCAE5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5" name="Freeform 1112">
              <a:extLst>
                <a:ext uri="{FF2B5EF4-FFF2-40B4-BE49-F238E27FC236}">
                  <a16:creationId xmlns:a16="http://schemas.microsoft.com/office/drawing/2014/main" id="{5076DEC4-D92D-B634-02A7-27DB372E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13441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6" name="Freeform 1113">
              <a:extLst>
                <a:ext uri="{FF2B5EF4-FFF2-40B4-BE49-F238E27FC236}">
                  <a16:creationId xmlns:a16="http://schemas.microsoft.com/office/drawing/2014/main" id="{049F7268-AC0F-2ED5-2049-B05A83791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7" name="Freeform 1114">
              <a:extLst>
                <a:ext uri="{FF2B5EF4-FFF2-40B4-BE49-F238E27FC236}">
                  <a16:creationId xmlns:a16="http://schemas.microsoft.com/office/drawing/2014/main" id="{6FDD2C4A-F928-0ED8-B2BE-9A5941598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577" y="1503798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8" name="Freeform 1115">
              <a:extLst>
                <a:ext uri="{FF2B5EF4-FFF2-40B4-BE49-F238E27FC236}">
                  <a16:creationId xmlns:a16="http://schemas.microsoft.com/office/drawing/2014/main" id="{5459A62E-21BC-3807-3814-726F644C6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643" y="15049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4 w 49"/>
                <a:gd name="T9" fmla="*/ 32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9" name="Freeform 1116">
              <a:extLst>
                <a:ext uri="{FF2B5EF4-FFF2-40B4-BE49-F238E27FC236}">
                  <a16:creationId xmlns:a16="http://schemas.microsoft.com/office/drawing/2014/main" id="{E9616031-BB35-7EA4-CA89-6EE17D8D2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1503798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6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0" name="Freeform 1117">
              <a:extLst>
                <a:ext uri="{FF2B5EF4-FFF2-40B4-BE49-F238E27FC236}">
                  <a16:creationId xmlns:a16="http://schemas.microsoft.com/office/drawing/2014/main" id="{E3D0255E-064A-CEA6-A6BF-19749A692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1503798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1" name="Freeform 1118">
              <a:extLst>
                <a:ext uri="{FF2B5EF4-FFF2-40B4-BE49-F238E27FC236}">
                  <a16:creationId xmlns:a16="http://schemas.microsoft.com/office/drawing/2014/main" id="{1173CF8C-55A6-2227-9205-F8792993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1504972"/>
              <a:ext cx="28761" cy="87458"/>
            </a:xfrm>
            <a:custGeom>
              <a:avLst/>
              <a:gdLst>
                <a:gd name="T0" fmla="*/ 3 w 49"/>
                <a:gd name="T1" fmla="*/ 32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3 w 49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2" name="Freeform 1119">
              <a:extLst>
                <a:ext uri="{FF2B5EF4-FFF2-40B4-BE49-F238E27FC236}">
                  <a16:creationId xmlns:a16="http://schemas.microsoft.com/office/drawing/2014/main" id="{0388FE2A-1DE8-3D57-7088-94D8A9BEF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3" name="Freeform 1120">
              <a:extLst>
                <a:ext uri="{FF2B5EF4-FFF2-40B4-BE49-F238E27FC236}">
                  <a16:creationId xmlns:a16="http://schemas.microsoft.com/office/drawing/2014/main" id="{3FB91AF1-3A1C-2A66-AEBD-2DE6C5BE1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1504972"/>
              <a:ext cx="29348" cy="87458"/>
            </a:xfrm>
            <a:custGeom>
              <a:avLst/>
              <a:gdLst>
                <a:gd name="T0" fmla="*/ 4 w 50"/>
                <a:gd name="T1" fmla="*/ 32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4" name="Freeform 1121">
              <a:extLst>
                <a:ext uri="{FF2B5EF4-FFF2-40B4-BE49-F238E27FC236}">
                  <a16:creationId xmlns:a16="http://schemas.microsoft.com/office/drawing/2014/main" id="{D867AF6A-4E67-7A23-FA11-36705950E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1664039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5" name="Freeform 1122">
              <a:extLst>
                <a:ext uri="{FF2B5EF4-FFF2-40B4-BE49-F238E27FC236}">
                  <a16:creationId xmlns:a16="http://schemas.microsoft.com/office/drawing/2014/main" id="{9BA3E738-1D14-487A-3EA2-6311260B0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1665800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7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6" name="Freeform 1123">
              <a:extLst>
                <a:ext uri="{FF2B5EF4-FFF2-40B4-BE49-F238E27FC236}">
                  <a16:creationId xmlns:a16="http://schemas.microsoft.com/office/drawing/2014/main" id="{2DE0E005-614D-8E48-A92F-27307E1FD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7" name="Freeform 1124">
              <a:extLst>
                <a:ext uri="{FF2B5EF4-FFF2-40B4-BE49-F238E27FC236}">
                  <a16:creationId xmlns:a16="http://schemas.microsoft.com/office/drawing/2014/main" id="{83F93D4A-26DE-554A-22FC-ABB134CBA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1664039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8" name="Freeform 1125">
              <a:extLst>
                <a:ext uri="{FF2B5EF4-FFF2-40B4-BE49-F238E27FC236}">
                  <a16:creationId xmlns:a16="http://schemas.microsoft.com/office/drawing/2014/main" id="{426E2616-DB2B-35A4-1CFC-69BC26AC5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1664039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9" name="Freeform 1126">
              <a:extLst>
                <a:ext uri="{FF2B5EF4-FFF2-40B4-BE49-F238E27FC236}">
                  <a16:creationId xmlns:a16="http://schemas.microsoft.com/office/drawing/2014/main" id="{609E47DD-3304-6BAE-0A36-6CC61E99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1665800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7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0" name="Freeform 1127">
              <a:extLst>
                <a:ext uri="{FF2B5EF4-FFF2-40B4-BE49-F238E27FC236}">
                  <a16:creationId xmlns:a16="http://schemas.microsoft.com/office/drawing/2014/main" id="{216BB71D-8AA9-1E27-D1C5-94A734EAF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1" name="Freeform 1128">
              <a:extLst>
                <a:ext uri="{FF2B5EF4-FFF2-40B4-BE49-F238E27FC236}">
                  <a16:creationId xmlns:a16="http://schemas.microsoft.com/office/drawing/2014/main" id="{EA21B848-EDB7-904B-A753-96513154E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1665800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7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2" name="Freeform 1129">
              <a:extLst>
                <a:ext uri="{FF2B5EF4-FFF2-40B4-BE49-F238E27FC236}">
                  <a16:creationId xmlns:a16="http://schemas.microsoft.com/office/drawing/2014/main" id="{468F01C6-B414-3317-20D5-C3CF67D2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707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3" name="Freeform 1130">
              <a:extLst>
                <a:ext uri="{FF2B5EF4-FFF2-40B4-BE49-F238E27FC236}">
                  <a16:creationId xmlns:a16="http://schemas.microsoft.com/office/drawing/2014/main" id="{61EF02A3-C581-6F52-C18F-6791397AF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577" y="1825455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4" name="Freeform 1131">
              <a:extLst>
                <a:ext uri="{FF2B5EF4-FFF2-40B4-BE49-F238E27FC236}">
                  <a16:creationId xmlns:a16="http://schemas.microsoft.com/office/drawing/2014/main" id="{26985803-E9B1-045A-9BB9-1FD73F0BD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643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5" name="Freeform 1132">
              <a:extLst>
                <a:ext uri="{FF2B5EF4-FFF2-40B4-BE49-F238E27FC236}">
                  <a16:creationId xmlns:a16="http://schemas.microsoft.com/office/drawing/2014/main" id="{07F877B6-E13F-A21D-BF95-F313311BD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1825455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6" name="Freeform 1133">
              <a:extLst>
                <a:ext uri="{FF2B5EF4-FFF2-40B4-BE49-F238E27FC236}">
                  <a16:creationId xmlns:a16="http://schemas.microsoft.com/office/drawing/2014/main" id="{94D0B366-20B1-C635-E9F2-CD71963D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993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1 w 50"/>
                <a:gd name="T13" fmla="*/ 18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7" name="Freeform 1134">
              <a:extLst>
                <a:ext uri="{FF2B5EF4-FFF2-40B4-BE49-F238E27FC236}">
                  <a16:creationId xmlns:a16="http://schemas.microsoft.com/office/drawing/2014/main" id="{44C20A59-6DB0-1DB7-CC9E-4CF9F5AE5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4864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8" name="Freeform 1135">
              <a:extLst>
                <a:ext uri="{FF2B5EF4-FFF2-40B4-BE49-F238E27FC236}">
                  <a16:creationId xmlns:a16="http://schemas.microsoft.com/office/drawing/2014/main" id="{B9B868B5-2BDA-180A-1C86-2DCAA1082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2930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9" name="Freeform 1136">
              <a:extLst>
                <a:ext uri="{FF2B5EF4-FFF2-40B4-BE49-F238E27FC236}">
                  <a16:creationId xmlns:a16="http://schemas.microsoft.com/office/drawing/2014/main" id="{FC511CC8-0585-45B3-5384-137B59037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2213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0" name="Freeform 1137">
              <a:extLst>
                <a:ext uri="{FF2B5EF4-FFF2-40B4-BE49-F238E27FC236}">
                  <a16:creationId xmlns:a16="http://schemas.microsoft.com/office/drawing/2014/main" id="{87B427C7-FD6A-FF2C-6356-604A07F4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0280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1" name="Freeform 1138">
              <a:extLst>
                <a:ext uri="{FF2B5EF4-FFF2-40B4-BE49-F238E27FC236}">
                  <a16:creationId xmlns:a16="http://schemas.microsoft.com/office/drawing/2014/main" id="{BA87EEAE-B400-6FB8-ED3B-874A70A5B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2" name="Freeform 1139">
              <a:extLst>
                <a:ext uri="{FF2B5EF4-FFF2-40B4-BE49-F238E27FC236}">
                  <a16:creationId xmlns:a16="http://schemas.microsoft.com/office/drawing/2014/main" id="{417524FC-5C60-6312-D542-843CAD61D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3" name="Freeform 1140">
              <a:extLst>
                <a:ext uri="{FF2B5EF4-FFF2-40B4-BE49-F238E27FC236}">
                  <a16:creationId xmlns:a16="http://schemas.microsoft.com/office/drawing/2014/main" id="{6CFD99B8-9E52-C416-8C4E-5F39C9B85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4" name="Freeform 1141">
              <a:extLst>
                <a:ext uri="{FF2B5EF4-FFF2-40B4-BE49-F238E27FC236}">
                  <a16:creationId xmlns:a16="http://schemas.microsoft.com/office/drawing/2014/main" id="{2F1529D3-33A5-E84D-70D3-6CB03E3D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6318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5" name="Freeform 1142">
              <a:extLst>
                <a:ext uri="{FF2B5EF4-FFF2-40B4-BE49-F238E27FC236}">
                  <a16:creationId xmlns:a16="http://schemas.microsoft.com/office/drawing/2014/main" id="{D4B5A981-9C1A-C64C-1141-D97B3396A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1986283"/>
              <a:ext cx="58697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6" name="Freeform 1143">
              <a:extLst>
                <a:ext uri="{FF2B5EF4-FFF2-40B4-BE49-F238E27FC236}">
                  <a16:creationId xmlns:a16="http://schemas.microsoft.com/office/drawing/2014/main" id="{1BBAB5FA-395F-E67B-741C-5DE2F9B9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19880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7" name="Freeform 1144">
              <a:extLst>
                <a:ext uri="{FF2B5EF4-FFF2-40B4-BE49-F238E27FC236}">
                  <a16:creationId xmlns:a16="http://schemas.microsoft.com/office/drawing/2014/main" id="{568E0004-70E0-81E9-BB40-67E7084EE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8" name="Freeform 1145">
              <a:extLst>
                <a:ext uri="{FF2B5EF4-FFF2-40B4-BE49-F238E27FC236}">
                  <a16:creationId xmlns:a16="http://schemas.microsoft.com/office/drawing/2014/main" id="{ED5BF294-9EE8-9D73-E85B-8C29489D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19880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9" name="Freeform 1146">
              <a:extLst>
                <a:ext uri="{FF2B5EF4-FFF2-40B4-BE49-F238E27FC236}">
                  <a16:creationId xmlns:a16="http://schemas.microsoft.com/office/drawing/2014/main" id="{814D0BBC-8A48-ECE0-56F6-7F4BFA019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0" name="Freeform 1147">
              <a:extLst>
                <a:ext uri="{FF2B5EF4-FFF2-40B4-BE49-F238E27FC236}">
                  <a16:creationId xmlns:a16="http://schemas.microsoft.com/office/drawing/2014/main" id="{49EA4747-90CA-30FD-B1F2-5B2BA422A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577" y="2147111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7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1" name="Freeform 1148">
              <a:extLst>
                <a:ext uri="{FF2B5EF4-FFF2-40B4-BE49-F238E27FC236}">
                  <a16:creationId xmlns:a16="http://schemas.microsoft.com/office/drawing/2014/main" id="{F766E0CA-8AC1-019F-2EB2-F79C6730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643" y="2148872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3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2" name="Freeform 1149">
              <a:extLst>
                <a:ext uri="{FF2B5EF4-FFF2-40B4-BE49-F238E27FC236}">
                  <a16:creationId xmlns:a16="http://schemas.microsoft.com/office/drawing/2014/main" id="{F5374742-6A40-18E6-0456-54E8F7B95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2147111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1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5 h 339"/>
                <a:gd name="T12" fmla="*/ 45 w 223"/>
                <a:gd name="T13" fmla="*/ 171 h 339"/>
                <a:gd name="T14" fmla="*/ 112 w 223"/>
                <a:gd name="T15" fmla="*/ 35 h 339"/>
                <a:gd name="T16" fmla="*/ 178 w 223"/>
                <a:gd name="T17" fmla="*/ 168 h 339"/>
                <a:gd name="T18" fmla="*/ 111 w 223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8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8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3" name="Freeform 1150">
              <a:extLst>
                <a:ext uri="{FF2B5EF4-FFF2-40B4-BE49-F238E27FC236}">
                  <a16:creationId xmlns:a16="http://schemas.microsoft.com/office/drawing/2014/main" id="{40474814-FA5A-7608-9B20-662E2113E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2147111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4" name="Freeform 1151">
              <a:extLst>
                <a:ext uri="{FF2B5EF4-FFF2-40B4-BE49-F238E27FC236}">
                  <a16:creationId xmlns:a16="http://schemas.microsoft.com/office/drawing/2014/main" id="{D4DF94FB-0A01-48ED-F690-E7E5156B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2148872"/>
              <a:ext cx="28761" cy="86871"/>
            </a:xfrm>
            <a:custGeom>
              <a:avLst/>
              <a:gdLst>
                <a:gd name="T0" fmla="*/ 3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5" name="Freeform 1152">
              <a:extLst>
                <a:ext uri="{FF2B5EF4-FFF2-40B4-BE49-F238E27FC236}">
                  <a16:creationId xmlns:a16="http://schemas.microsoft.com/office/drawing/2014/main" id="{94122851-8B3D-D21A-555F-5873549FC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6" name="Freeform 1153">
              <a:extLst>
                <a:ext uri="{FF2B5EF4-FFF2-40B4-BE49-F238E27FC236}">
                  <a16:creationId xmlns:a16="http://schemas.microsoft.com/office/drawing/2014/main" id="{C4228D0F-1D9A-865F-2473-BA1FC5E8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2148872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7" name="Freeform 1154">
              <a:extLst>
                <a:ext uri="{FF2B5EF4-FFF2-40B4-BE49-F238E27FC236}">
                  <a16:creationId xmlns:a16="http://schemas.microsoft.com/office/drawing/2014/main" id="{992A2AB4-2E9B-0469-E3AD-DC3D1BBD2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2308526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8" name="Freeform 1155">
              <a:extLst>
                <a:ext uri="{FF2B5EF4-FFF2-40B4-BE49-F238E27FC236}">
                  <a16:creationId xmlns:a16="http://schemas.microsoft.com/office/drawing/2014/main" id="{407F3AFD-BC08-45D4-FEED-87D4C09A7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2310287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9" name="Freeform 1156">
              <a:extLst>
                <a:ext uri="{FF2B5EF4-FFF2-40B4-BE49-F238E27FC236}">
                  <a16:creationId xmlns:a16="http://schemas.microsoft.com/office/drawing/2014/main" id="{2FCBEB19-BA46-7401-D772-3274DF40B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0" name="Freeform 1157">
              <a:extLst>
                <a:ext uri="{FF2B5EF4-FFF2-40B4-BE49-F238E27FC236}">
                  <a16:creationId xmlns:a16="http://schemas.microsoft.com/office/drawing/2014/main" id="{9847BC16-416D-E171-7783-A454B1A78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2308526"/>
              <a:ext cx="59283" cy="90393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1" name="Freeform 1158">
              <a:extLst>
                <a:ext uri="{FF2B5EF4-FFF2-40B4-BE49-F238E27FC236}">
                  <a16:creationId xmlns:a16="http://schemas.microsoft.com/office/drawing/2014/main" id="{6DCE138A-C5A6-BE2F-E703-2F3C7298B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2308526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2" name="Freeform 1159">
              <a:extLst>
                <a:ext uri="{FF2B5EF4-FFF2-40B4-BE49-F238E27FC236}">
                  <a16:creationId xmlns:a16="http://schemas.microsoft.com/office/drawing/2014/main" id="{374084CE-915E-87CB-D649-EFB6D6DEF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2310287"/>
              <a:ext cx="28761" cy="86871"/>
            </a:xfrm>
            <a:custGeom>
              <a:avLst/>
              <a:gdLst>
                <a:gd name="T0" fmla="*/ 3 w 49"/>
                <a:gd name="T1" fmla="*/ 32 h 148"/>
                <a:gd name="T2" fmla="*/ 29 w 49"/>
                <a:gd name="T3" fmla="*/ 18 h 148"/>
                <a:gd name="T4" fmla="*/ 30 w 49"/>
                <a:gd name="T5" fmla="*/ 18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3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3" y="32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3" name="Freeform 1160">
              <a:extLst>
                <a:ext uri="{FF2B5EF4-FFF2-40B4-BE49-F238E27FC236}">
                  <a16:creationId xmlns:a16="http://schemas.microsoft.com/office/drawing/2014/main" id="{8B759FE5-39C2-5F24-0DF0-D78AC308A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4" name="Freeform 1161">
              <a:extLst>
                <a:ext uri="{FF2B5EF4-FFF2-40B4-BE49-F238E27FC236}">
                  <a16:creationId xmlns:a16="http://schemas.microsoft.com/office/drawing/2014/main" id="{F7123083-A5D3-30DB-4F6C-D1B962C6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2310287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2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5" name="Freeform 1162">
              <a:extLst>
                <a:ext uri="{FF2B5EF4-FFF2-40B4-BE49-F238E27FC236}">
                  <a16:creationId xmlns:a16="http://schemas.microsoft.com/office/drawing/2014/main" id="{CBEAC198-7250-A1EC-28D3-495CC6888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9707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6" name="Freeform 1163">
              <a:extLst>
                <a:ext uri="{FF2B5EF4-FFF2-40B4-BE49-F238E27FC236}">
                  <a16:creationId xmlns:a16="http://schemas.microsoft.com/office/drawing/2014/main" id="{9716B135-0F46-668D-4583-555059587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577" y="2469355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7" name="Freeform 1164">
              <a:extLst>
                <a:ext uri="{FF2B5EF4-FFF2-40B4-BE49-F238E27FC236}">
                  <a16:creationId xmlns:a16="http://schemas.microsoft.com/office/drawing/2014/main" id="{14079721-7030-03A6-8261-A9DBB9B6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643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8" name="Freeform 1165">
              <a:extLst>
                <a:ext uri="{FF2B5EF4-FFF2-40B4-BE49-F238E27FC236}">
                  <a16:creationId xmlns:a16="http://schemas.microsoft.com/office/drawing/2014/main" id="{5BAE337B-F60D-525E-9282-1BC3D2D17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2469355"/>
              <a:ext cx="59283" cy="90393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1 h 338"/>
                <a:gd name="T14" fmla="*/ 112 w 223"/>
                <a:gd name="T15" fmla="*/ 34 h 338"/>
                <a:gd name="T16" fmla="*/ 178 w 223"/>
                <a:gd name="T17" fmla="*/ 168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9" name="Freeform 1166">
              <a:extLst>
                <a:ext uri="{FF2B5EF4-FFF2-40B4-BE49-F238E27FC236}">
                  <a16:creationId xmlns:a16="http://schemas.microsoft.com/office/drawing/2014/main" id="{B5BDFEC3-AFEE-FECD-64DD-3E78F218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993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0" name="Freeform 1167">
              <a:extLst>
                <a:ext uri="{FF2B5EF4-FFF2-40B4-BE49-F238E27FC236}">
                  <a16:creationId xmlns:a16="http://schemas.microsoft.com/office/drawing/2014/main" id="{7B0FD5EE-4287-9B45-806E-B9CFC04A0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4864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1" name="Freeform 1168">
              <a:extLst>
                <a:ext uri="{FF2B5EF4-FFF2-40B4-BE49-F238E27FC236}">
                  <a16:creationId xmlns:a16="http://schemas.microsoft.com/office/drawing/2014/main" id="{2C3EC6CD-450D-C2C7-168E-3EC10F06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2930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30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2" name="Freeform 1169">
              <a:extLst>
                <a:ext uri="{FF2B5EF4-FFF2-40B4-BE49-F238E27FC236}">
                  <a16:creationId xmlns:a16="http://schemas.microsoft.com/office/drawing/2014/main" id="{8316D205-B9DD-2BA0-A95E-6AB5289F6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2213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3" name="Freeform 1170">
              <a:extLst>
                <a:ext uri="{FF2B5EF4-FFF2-40B4-BE49-F238E27FC236}">
                  <a16:creationId xmlns:a16="http://schemas.microsoft.com/office/drawing/2014/main" id="{2214FC97-A654-633A-97E6-1BD21791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0280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4" name="Freeform 1171">
              <a:extLst>
                <a:ext uri="{FF2B5EF4-FFF2-40B4-BE49-F238E27FC236}">
                  <a16:creationId xmlns:a16="http://schemas.microsoft.com/office/drawing/2014/main" id="{724FE241-4409-8228-04C1-B56F3B86E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5" name="Freeform 1172">
              <a:extLst>
                <a:ext uri="{FF2B5EF4-FFF2-40B4-BE49-F238E27FC236}">
                  <a16:creationId xmlns:a16="http://schemas.microsoft.com/office/drawing/2014/main" id="{4EE856ED-AC3E-571A-2987-46D10B00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6" name="Freeform 1173">
              <a:extLst>
                <a:ext uri="{FF2B5EF4-FFF2-40B4-BE49-F238E27FC236}">
                  <a16:creationId xmlns:a16="http://schemas.microsoft.com/office/drawing/2014/main" id="{AACD43AD-F769-19A2-AEA7-426E9BFDA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7" name="Freeform 1174">
              <a:extLst>
                <a:ext uri="{FF2B5EF4-FFF2-40B4-BE49-F238E27FC236}">
                  <a16:creationId xmlns:a16="http://schemas.microsoft.com/office/drawing/2014/main" id="{96007906-7F18-17F8-C1A8-963AD2613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6318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8" name="Freeform 1175">
              <a:extLst>
                <a:ext uri="{FF2B5EF4-FFF2-40B4-BE49-F238E27FC236}">
                  <a16:creationId xmlns:a16="http://schemas.microsoft.com/office/drawing/2014/main" id="{D0B7E205-56A9-C3ED-F109-AAC0FEEEB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2630183"/>
              <a:ext cx="58697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9" name="Freeform 1176">
              <a:extLst>
                <a:ext uri="{FF2B5EF4-FFF2-40B4-BE49-F238E27FC236}">
                  <a16:creationId xmlns:a16="http://schemas.microsoft.com/office/drawing/2014/main" id="{B84F10FD-F73F-7B4C-2A51-CBA6B8B92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2631944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3 w 49"/>
                <a:gd name="T9" fmla="*/ 33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0" name="Freeform 1177">
              <a:extLst>
                <a:ext uri="{FF2B5EF4-FFF2-40B4-BE49-F238E27FC236}">
                  <a16:creationId xmlns:a16="http://schemas.microsoft.com/office/drawing/2014/main" id="{8E3AE4CA-97A7-A88F-A3B8-D7912F0C3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1" name="Freeform 1178">
              <a:extLst>
                <a:ext uri="{FF2B5EF4-FFF2-40B4-BE49-F238E27FC236}">
                  <a16:creationId xmlns:a16="http://schemas.microsoft.com/office/drawing/2014/main" id="{A8CAFAF2-B8C6-E6A6-1AE6-1C5F095B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2631944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2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2" name="Freeform 1179">
              <a:extLst>
                <a:ext uri="{FF2B5EF4-FFF2-40B4-BE49-F238E27FC236}">
                  <a16:creationId xmlns:a16="http://schemas.microsoft.com/office/drawing/2014/main" id="{3EA72886-ACD8-0866-6EE5-59B99D74F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3" name="Freeform 1180">
              <a:extLst>
                <a:ext uri="{FF2B5EF4-FFF2-40B4-BE49-F238E27FC236}">
                  <a16:creationId xmlns:a16="http://schemas.microsoft.com/office/drawing/2014/main" id="{DC86F480-5564-8A65-AE7D-445D643D7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577" y="2791598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7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4" name="Freeform 1181">
              <a:extLst>
                <a:ext uri="{FF2B5EF4-FFF2-40B4-BE49-F238E27FC236}">
                  <a16:creationId xmlns:a16="http://schemas.microsoft.com/office/drawing/2014/main" id="{1397C402-FDC4-045F-4F27-05F690227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643" y="2792772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30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5" name="Freeform 1182">
              <a:extLst>
                <a:ext uri="{FF2B5EF4-FFF2-40B4-BE49-F238E27FC236}">
                  <a16:creationId xmlns:a16="http://schemas.microsoft.com/office/drawing/2014/main" id="{BC1E701A-2673-E402-1AB1-9459E1AEB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2791598"/>
              <a:ext cx="59283" cy="89806"/>
            </a:xfrm>
            <a:custGeom>
              <a:avLst/>
              <a:gdLst>
                <a:gd name="T0" fmla="*/ 114 w 223"/>
                <a:gd name="T1" fmla="*/ 0 h 339"/>
                <a:gd name="T2" fmla="*/ 0 w 223"/>
                <a:gd name="T3" fmla="*/ 170 h 339"/>
                <a:gd name="T4" fmla="*/ 109 w 223"/>
                <a:gd name="T5" fmla="*/ 339 h 339"/>
                <a:gd name="T6" fmla="*/ 223 w 223"/>
                <a:gd name="T7" fmla="*/ 166 h 339"/>
                <a:gd name="T8" fmla="*/ 114 w 223"/>
                <a:gd name="T9" fmla="*/ 0 h 339"/>
                <a:gd name="T10" fmla="*/ 111 w 223"/>
                <a:gd name="T11" fmla="*/ 304 h 339"/>
                <a:gd name="T12" fmla="*/ 45 w 223"/>
                <a:gd name="T13" fmla="*/ 171 h 339"/>
                <a:gd name="T14" fmla="*/ 112 w 223"/>
                <a:gd name="T15" fmla="*/ 34 h 339"/>
                <a:gd name="T16" fmla="*/ 178 w 223"/>
                <a:gd name="T17" fmla="*/ 168 h 339"/>
                <a:gd name="T18" fmla="*/ 111 w 223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3" y="277"/>
                    <a:pt x="223" y="166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6" name="Freeform 1183">
              <a:extLst>
                <a:ext uri="{FF2B5EF4-FFF2-40B4-BE49-F238E27FC236}">
                  <a16:creationId xmlns:a16="http://schemas.microsoft.com/office/drawing/2014/main" id="{0B23305C-1C3C-721A-745F-D6B13E59F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2791598"/>
              <a:ext cx="58697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7" name="Freeform 1184">
              <a:extLst>
                <a:ext uri="{FF2B5EF4-FFF2-40B4-BE49-F238E27FC236}">
                  <a16:creationId xmlns:a16="http://schemas.microsoft.com/office/drawing/2014/main" id="{1E4B360A-0E96-A963-AECC-94F2F77CE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2792772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8" name="Freeform 1185">
              <a:extLst>
                <a:ext uri="{FF2B5EF4-FFF2-40B4-BE49-F238E27FC236}">
                  <a16:creationId xmlns:a16="http://schemas.microsoft.com/office/drawing/2014/main" id="{2965434F-DF08-966E-2370-9E0FA3693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9" name="Freeform 1186">
              <a:extLst>
                <a:ext uri="{FF2B5EF4-FFF2-40B4-BE49-F238E27FC236}">
                  <a16:creationId xmlns:a16="http://schemas.microsoft.com/office/drawing/2014/main" id="{8984F2FA-215F-8994-89F6-0C7076D1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2792772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0" name="Freeform 1187">
              <a:extLst>
                <a:ext uri="{FF2B5EF4-FFF2-40B4-BE49-F238E27FC236}">
                  <a16:creationId xmlns:a16="http://schemas.microsoft.com/office/drawing/2014/main" id="{2203A70E-FDE4-E537-3291-9F8B070111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30902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1" name="Freeform 1188">
              <a:extLst>
                <a:ext uri="{FF2B5EF4-FFF2-40B4-BE49-F238E27FC236}">
                  <a16:creationId xmlns:a16="http://schemas.microsoft.com/office/drawing/2014/main" id="{DFA09541-3F3F-1AE6-08F7-2790157D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968" y="2953601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3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2" name="Freeform 1189">
              <a:extLst>
                <a:ext uri="{FF2B5EF4-FFF2-40B4-BE49-F238E27FC236}">
                  <a16:creationId xmlns:a16="http://schemas.microsoft.com/office/drawing/2014/main" id="{381115DF-5922-FC57-CB67-F3DAC429A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8252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3" name="Freeform 1190">
              <a:extLst>
                <a:ext uri="{FF2B5EF4-FFF2-40B4-BE49-F238E27FC236}">
                  <a16:creationId xmlns:a16="http://schemas.microsoft.com/office/drawing/2014/main" id="{E23C0FD1-F90F-F43F-7664-A03536A60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36927" y="2952427"/>
              <a:ext cx="59283" cy="89806"/>
            </a:xfrm>
            <a:custGeom>
              <a:avLst/>
              <a:gdLst>
                <a:gd name="T0" fmla="*/ 114 w 223"/>
                <a:gd name="T1" fmla="*/ 0 h 338"/>
                <a:gd name="T2" fmla="*/ 0 w 223"/>
                <a:gd name="T3" fmla="*/ 170 h 338"/>
                <a:gd name="T4" fmla="*/ 109 w 223"/>
                <a:gd name="T5" fmla="*/ 338 h 338"/>
                <a:gd name="T6" fmla="*/ 223 w 223"/>
                <a:gd name="T7" fmla="*/ 165 h 338"/>
                <a:gd name="T8" fmla="*/ 114 w 223"/>
                <a:gd name="T9" fmla="*/ 0 h 338"/>
                <a:gd name="T10" fmla="*/ 111 w 223"/>
                <a:gd name="T11" fmla="*/ 304 h 338"/>
                <a:gd name="T12" fmla="*/ 45 w 223"/>
                <a:gd name="T13" fmla="*/ 170 h 338"/>
                <a:gd name="T14" fmla="*/ 112 w 223"/>
                <a:gd name="T15" fmla="*/ 34 h 338"/>
                <a:gd name="T16" fmla="*/ 178 w 223"/>
                <a:gd name="T17" fmla="*/ 167 h 338"/>
                <a:gd name="T18" fmla="*/ 111 w 223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3" y="277"/>
                    <a:pt x="223" y="165"/>
                  </a:cubicBezTo>
                  <a:cubicBezTo>
                    <a:pt x="223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8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4" name="Freeform 1191">
              <a:extLst>
                <a:ext uri="{FF2B5EF4-FFF2-40B4-BE49-F238E27FC236}">
                  <a16:creationId xmlns:a16="http://schemas.microsoft.com/office/drawing/2014/main" id="{C8AAA022-9431-20E0-CFE9-BCA0E5068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6189" y="2952427"/>
              <a:ext cx="58697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5" name="Freeform 1192">
              <a:extLst>
                <a:ext uri="{FF2B5EF4-FFF2-40B4-BE49-F238E27FC236}">
                  <a16:creationId xmlns:a16="http://schemas.microsoft.com/office/drawing/2014/main" id="{AECE8F5E-2081-DEA8-6BED-BE64B1B8D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4255" y="2953601"/>
              <a:ext cx="28761" cy="87458"/>
            </a:xfrm>
            <a:custGeom>
              <a:avLst/>
              <a:gdLst>
                <a:gd name="T0" fmla="*/ 3 w 49"/>
                <a:gd name="T1" fmla="*/ 33 h 149"/>
                <a:gd name="T2" fmla="*/ 29 w 49"/>
                <a:gd name="T3" fmla="*/ 19 h 149"/>
                <a:gd name="T4" fmla="*/ 30 w 49"/>
                <a:gd name="T5" fmla="*/ 19 h 149"/>
                <a:gd name="T6" fmla="*/ 30 w 49"/>
                <a:gd name="T7" fmla="*/ 149 h 149"/>
                <a:gd name="T8" fmla="*/ 49 w 49"/>
                <a:gd name="T9" fmla="*/ 149 h 149"/>
                <a:gd name="T10" fmla="*/ 49 w 49"/>
                <a:gd name="T11" fmla="*/ 0 h 149"/>
                <a:gd name="T12" fmla="*/ 32 w 49"/>
                <a:gd name="T13" fmla="*/ 0 h 149"/>
                <a:gd name="T14" fmla="*/ 0 w 49"/>
                <a:gd name="T15" fmla="*/ 18 h 149"/>
                <a:gd name="T16" fmla="*/ 3 w 49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3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6" name="Freeform 1193">
              <a:extLst>
                <a:ext uri="{FF2B5EF4-FFF2-40B4-BE49-F238E27FC236}">
                  <a16:creationId xmlns:a16="http://schemas.microsoft.com/office/drawing/2014/main" id="{6FF51080-6E14-8D5C-4043-7E682089C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3538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7" name="Freeform 1194">
              <a:extLst>
                <a:ext uri="{FF2B5EF4-FFF2-40B4-BE49-F238E27FC236}">
                  <a16:creationId xmlns:a16="http://schemas.microsoft.com/office/drawing/2014/main" id="{98E17545-8203-DBBB-2AD8-D52BC5D9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1605" y="2953601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2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8" name="Freeform 1271">
              <a:extLst>
                <a:ext uri="{FF2B5EF4-FFF2-40B4-BE49-F238E27FC236}">
                  <a16:creationId xmlns:a16="http://schemas.microsoft.com/office/drawing/2014/main" id="{ED1B75C9-717B-A8F7-22C7-E3207912B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9" name="Freeform 1272">
              <a:extLst>
                <a:ext uri="{FF2B5EF4-FFF2-40B4-BE49-F238E27FC236}">
                  <a16:creationId xmlns:a16="http://schemas.microsoft.com/office/drawing/2014/main" id="{4286E8BD-CF88-1E82-E8EC-9E6CC88F3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0" name="Freeform 1273">
              <a:extLst>
                <a:ext uri="{FF2B5EF4-FFF2-40B4-BE49-F238E27FC236}">
                  <a16:creationId xmlns:a16="http://schemas.microsoft.com/office/drawing/2014/main" id="{DAA493A3-F513-D800-3651-07DCB7DFB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1" name="Freeform 1274">
              <a:extLst>
                <a:ext uri="{FF2B5EF4-FFF2-40B4-BE49-F238E27FC236}">
                  <a16:creationId xmlns:a16="http://schemas.microsoft.com/office/drawing/2014/main" id="{FB33D42F-1043-4D29-58A1-77619D456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1021900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2" name="Freeform 1275">
              <a:extLst>
                <a:ext uri="{FF2B5EF4-FFF2-40B4-BE49-F238E27FC236}">
                  <a16:creationId xmlns:a16="http://schemas.microsoft.com/office/drawing/2014/main" id="{DB26354E-D20F-E994-01A2-6DA2D1728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1181554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3" name="Freeform 1276">
              <a:extLst>
                <a:ext uri="{FF2B5EF4-FFF2-40B4-BE49-F238E27FC236}">
                  <a16:creationId xmlns:a16="http://schemas.microsoft.com/office/drawing/2014/main" id="{9295A782-D204-F6EC-8843-58282D771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8217" y="1182728"/>
              <a:ext cx="28761" cy="87458"/>
            </a:xfrm>
            <a:custGeom>
              <a:avLst/>
              <a:gdLst>
                <a:gd name="T0" fmla="*/ 49 w 49"/>
                <a:gd name="T1" fmla="*/ 149 h 149"/>
                <a:gd name="T2" fmla="*/ 49 w 49"/>
                <a:gd name="T3" fmla="*/ 0 h 149"/>
                <a:gd name="T4" fmla="*/ 32 w 49"/>
                <a:gd name="T5" fmla="*/ 0 h 149"/>
                <a:gd name="T6" fmla="*/ 0 w 49"/>
                <a:gd name="T7" fmla="*/ 18 h 149"/>
                <a:gd name="T8" fmla="*/ 4 w 49"/>
                <a:gd name="T9" fmla="*/ 33 h 149"/>
                <a:gd name="T10" fmla="*/ 29 w 49"/>
                <a:gd name="T11" fmla="*/ 19 h 149"/>
                <a:gd name="T12" fmla="*/ 30 w 49"/>
                <a:gd name="T13" fmla="*/ 19 h 149"/>
                <a:gd name="T14" fmla="*/ 30 w 49"/>
                <a:gd name="T15" fmla="*/ 149 h 149"/>
                <a:gd name="T16" fmla="*/ 49 w 4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9">
                  <a:moveTo>
                    <a:pt x="49" y="149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49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4" name="Freeform 1277">
              <a:extLst>
                <a:ext uri="{FF2B5EF4-FFF2-40B4-BE49-F238E27FC236}">
                  <a16:creationId xmlns:a16="http://schemas.microsoft.com/office/drawing/2014/main" id="{C3D09C89-7452-AF1B-D458-9ADA9A6E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1182728"/>
              <a:ext cx="29348" cy="87458"/>
            </a:xfrm>
            <a:custGeom>
              <a:avLst/>
              <a:gdLst>
                <a:gd name="T0" fmla="*/ 30 w 50"/>
                <a:gd name="T1" fmla="*/ 19 h 149"/>
                <a:gd name="T2" fmla="*/ 30 w 50"/>
                <a:gd name="T3" fmla="*/ 19 h 149"/>
                <a:gd name="T4" fmla="*/ 30 w 50"/>
                <a:gd name="T5" fmla="*/ 149 h 149"/>
                <a:gd name="T6" fmla="*/ 50 w 50"/>
                <a:gd name="T7" fmla="*/ 149 h 149"/>
                <a:gd name="T8" fmla="*/ 50 w 50"/>
                <a:gd name="T9" fmla="*/ 0 h 149"/>
                <a:gd name="T10" fmla="*/ 33 w 50"/>
                <a:gd name="T11" fmla="*/ 0 h 149"/>
                <a:gd name="T12" fmla="*/ 0 w 50"/>
                <a:gd name="T13" fmla="*/ 18 h 149"/>
                <a:gd name="T14" fmla="*/ 4 w 50"/>
                <a:gd name="T15" fmla="*/ 33 h 149"/>
                <a:gd name="T16" fmla="*/ 30 w 50"/>
                <a:gd name="T17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30" y="19"/>
                  </a:move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5" name="Freeform 1278">
              <a:extLst>
                <a:ext uri="{FF2B5EF4-FFF2-40B4-BE49-F238E27FC236}">
                  <a16:creationId xmlns:a16="http://schemas.microsoft.com/office/drawing/2014/main" id="{ACE09BAA-1BBC-25E5-C895-0442DB87F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6" name="Freeform 1279">
              <a:extLst>
                <a:ext uri="{FF2B5EF4-FFF2-40B4-BE49-F238E27FC236}">
                  <a16:creationId xmlns:a16="http://schemas.microsoft.com/office/drawing/2014/main" id="{053B3A83-1A9D-9FD1-E289-68821196B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7" name="Freeform 1280">
              <a:extLst>
                <a:ext uri="{FF2B5EF4-FFF2-40B4-BE49-F238E27FC236}">
                  <a16:creationId xmlns:a16="http://schemas.microsoft.com/office/drawing/2014/main" id="{6F9FAE02-D695-89F6-F347-03829C7B5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8217" y="1344144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8 h 148"/>
                <a:gd name="T4" fmla="*/ 30 w 49"/>
                <a:gd name="T5" fmla="*/ 18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8" name="Freeform 1281">
              <a:extLst>
                <a:ext uri="{FF2B5EF4-FFF2-40B4-BE49-F238E27FC236}">
                  <a16:creationId xmlns:a16="http://schemas.microsoft.com/office/drawing/2014/main" id="{4A47D9A9-3AAF-A41D-3D38-81599DF94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7501" y="13423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9" name="Freeform 1282">
              <a:extLst>
                <a:ext uri="{FF2B5EF4-FFF2-40B4-BE49-F238E27FC236}">
                  <a16:creationId xmlns:a16="http://schemas.microsoft.com/office/drawing/2014/main" id="{9A0FF248-44F6-DF09-74E7-53EDFC8C4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0" name="Freeform 1283">
              <a:extLst>
                <a:ext uri="{FF2B5EF4-FFF2-40B4-BE49-F238E27FC236}">
                  <a16:creationId xmlns:a16="http://schemas.microsoft.com/office/drawing/2014/main" id="{64AD6771-2CDA-479F-CE58-A893EF153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955" y="15049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2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1" name="Freeform 1284">
              <a:extLst>
                <a:ext uri="{FF2B5EF4-FFF2-40B4-BE49-F238E27FC236}">
                  <a16:creationId xmlns:a16="http://schemas.microsoft.com/office/drawing/2014/main" id="{77B2EFBB-D7B5-B5DD-D35A-24C3C553A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2" name="Freeform 1285">
              <a:extLst>
                <a:ext uri="{FF2B5EF4-FFF2-40B4-BE49-F238E27FC236}">
                  <a16:creationId xmlns:a16="http://schemas.microsoft.com/office/drawing/2014/main" id="{586A7C4B-9E72-9460-B120-7C754DA07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7501" y="1503798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3" name="Freeform 1286">
              <a:extLst>
                <a:ext uri="{FF2B5EF4-FFF2-40B4-BE49-F238E27FC236}">
                  <a16:creationId xmlns:a16="http://schemas.microsoft.com/office/drawing/2014/main" id="{A5D5BCDB-E074-DBDE-9935-4A2B1E412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4" name="Freeform 1287">
              <a:extLst>
                <a:ext uri="{FF2B5EF4-FFF2-40B4-BE49-F238E27FC236}">
                  <a16:creationId xmlns:a16="http://schemas.microsoft.com/office/drawing/2014/main" id="{F43FA0B3-262C-0399-7156-3094C5BBB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5" name="Freeform 1288">
              <a:extLst>
                <a:ext uri="{FF2B5EF4-FFF2-40B4-BE49-F238E27FC236}">
                  <a16:creationId xmlns:a16="http://schemas.microsoft.com/office/drawing/2014/main" id="{0E802C44-2FCE-01A3-B62F-066063CAF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6" name="Freeform 1289">
              <a:extLst>
                <a:ext uri="{FF2B5EF4-FFF2-40B4-BE49-F238E27FC236}">
                  <a16:creationId xmlns:a16="http://schemas.microsoft.com/office/drawing/2014/main" id="{635A81B6-B6D8-2E5D-3AFB-ABD7CC858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1665800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7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7" name="Freeform 1290">
              <a:extLst>
                <a:ext uri="{FF2B5EF4-FFF2-40B4-BE49-F238E27FC236}">
                  <a16:creationId xmlns:a16="http://schemas.microsoft.com/office/drawing/2014/main" id="{5A78D10C-66E4-7AFD-0E72-582746729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1825455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2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8" name="Freeform 1291">
              <a:extLst>
                <a:ext uri="{FF2B5EF4-FFF2-40B4-BE49-F238E27FC236}">
                  <a16:creationId xmlns:a16="http://schemas.microsoft.com/office/drawing/2014/main" id="{5C05982B-211D-CEA6-2E38-36EBEB37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8217" y="1827215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8 h 148"/>
                <a:gd name="T12" fmla="*/ 30 w 49"/>
                <a:gd name="T13" fmla="*/ 18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9" name="Freeform 1292">
              <a:extLst>
                <a:ext uri="{FF2B5EF4-FFF2-40B4-BE49-F238E27FC236}">
                  <a16:creationId xmlns:a16="http://schemas.microsoft.com/office/drawing/2014/main" id="{45C8B9BC-FEF2-C273-DE48-A75D73AB8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1827215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0" name="Freeform 1293">
              <a:extLst>
                <a:ext uri="{FF2B5EF4-FFF2-40B4-BE49-F238E27FC236}">
                  <a16:creationId xmlns:a16="http://schemas.microsoft.com/office/drawing/2014/main" id="{DBBF8B8E-DECB-FE87-6CAE-92BAD7B85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1" name="Freeform 1294">
              <a:extLst>
                <a:ext uri="{FF2B5EF4-FFF2-40B4-BE49-F238E27FC236}">
                  <a16:creationId xmlns:a16="http://schemas.microsoft.com/office/drawing/2014/main" id="{6CDC0097-7846-1D5B-6501-C0E3D1035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2" name="Freeform 1295">
              <a:extLst>
                <a:ext uri="{FF2B5EF4-FFF2-40B4-BE49-F238E27FC236}">
                  <a16:creationId xmlns:a16="http://schemas.microsoft.com/office/drawing/2014/main" id="{0094AE2A-AB2C-D5A9-A833-514078159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8217" y="1988044"/>
              <a:ext cx="28761" cy="86871"/>
            </a:xfrm>
            <a:custGeom>
              <a:avLst/>
              <a:gdLst>
                <a:gd name="T0" fmla="*/ 4 w 49"/>
                <a:gd name="T1" fmla="*/ 32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2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3" name="Freeform 1296">
              <a:extLst>
                <a:ext uri="{FF2B5EF4-FFF2-40B4-BE49-F238E27FC236}">
                  <a16:creationId xmlns:a16="http://schemas.microsoft.com/office/drawing/2014/main" id="{B3A36D2F-A2C1-6446-FEB4-6B93733AA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7501" y="1986283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4" name="Freeform 1297">
              <a:extLst>
                <a:ext uri="{FF2B5EF4-FFF2-40B4-BE49-F238E27FC236}">
                  <a16:creationId xmlns:a16="http://schemas.microsoft.com/office/drawing/2014/main" id="{6EE65CE8-A2EE-762C-0255-F5A854049C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5" name="Freeform 1298">
              <a:extLst>
                <a:ext uri="{FF2B5EF4-FFF2-40B4-BE49-F238E27FC236}">
                  <a16:creationId xmlns:a16="http://schemas.microsoft.com/office/drawing/2014/main" id="{C2048310-6D88-3CE8-CDE7-A3E8B077C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955" y="2148872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3 h 148"/>
                <a:gd name="T10" fmla="*/ 30 w 50"/>
                <a:gd name="T11" fmla="*/ 19 h 148"/>
                <a:gd name="T12" fmla="*/ 31 w 50"/>
                <a:gd name="T13" fmla="*/ 19 h 148"/>
                <a:gd name="T14" fmla="*/ 31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6" name="Freeform 1299">
              <a:extLst>
                <a:ext uri="{FF2B5EF4-FFF2-40B4-BE49-F238E27FC236}">
                  <a16:creationId xmlns:a16="http://schemas.microsoft.com/office/drawing/2014/main" id="{1601465B-A2A0-2B50-6EDD-D93961B2C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7" name="Freeform 1300">
              <a:extLst>
                <a:ext uri="{FF2B5EF4-FFF2-40B4-BE49-F238E27FC236}">
                  <a16:creationId xmlns:a16="http://schemas.microsoft.com/office/drawing/2014/main" id="{ED553F15-4A13-F6CA-A216-C0B5B9AFE3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7501" y="2147111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8" name="Freeform 1301">
              <a:extLst>
                <a:ext uri="{FF2B5EF4-FFF2-40B4-BE49-F238E27FC236}">
                  <a16:creationId xmlns:a16="http://schemas.microsoft.com/office/drawing/2014/main" id="{7FB6446D-07A7-A64E-840F-E0B6DE9C4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9" name="Freeform 1302">
              <a:extLst>
                <a:ext uri="{FF2B5EF4-FFF2-40B4-BE49-F238E27FC236}">
                  <a16:creationId xmlns:a16="http://schemas.microsoft.com/office/drawing/2014/main" id="{5BD0F2E5-8843-5886-97A1-FD8FD040F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5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0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0" name="Freeform 1303">
              <a:extLst>
                <a:ext uri="{FF2B5EF4-FFF2-40B4-BE49-F238E27FC236}">
                  <a16:creationId xmlns:a16="http://schemas.microsoft.com/office/drawing/2014/main" id="{E4C5F512-5687-1826-1300-0694118BA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1" name="Freeform 1304">
              <a:extLst>
                <a:ext uri="{FF2B5EF4-FFF2-40B4-BE49-F238E27FC236}">
                  <a16:creationId xmlns:a16="http://schemas.microsoft.com/office/drawing/2014/main" id="{EC465791-25D8-C892-70D7-1AF10C2F5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2310287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2" name="Freeform 1305">
              <a:extLst>
                <a:ext uri="{FF2B5EF4-FFF2-40B4-BE49-F238E27FC236}">
                  <a16:creationId xmlns:a16="http://schemas.microsoft.com/office/drawing/2014/main" id="{109E8BAE-3E90-72FE-D8E8-929CDC1BB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2469355"/>
              <a:ext cx="59283" cy="90393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1 h 338"/>
                <a:gd name="T14" fmla="*/ 112 w 222"/>
                <a:gd name="T15" fmla="*/ 34 h 338"/>
                <a:gd name="T16" fmla="*/ 178 w 222"/>
                <a:gd name="T17" fmla="*/ 168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1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3" name="Freeform 1306">
              <a:extLst>
                <a:ext uri="{FF2B5EF4-FFF2-40B4-BE49-F238E27FC236}">
                  <a16:creationId xmlns:a16="http://schemas.microsoft.com/office/drawing/2014/main" id="{69190DF9-5D83-3895-9349-B14D2392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8217" y="2471116"/>
              <a:ext cx="28761" cy="86871"/>
            </a:xfrm>
            <a:custGeom>
              <a:avLst/>
              <a:gdLst>
                <a:gd name="T0" fmla="*/ 49 w 49"/>
                <a:gd name="T1" fmla="*/ 148 h 148"/>
                <a:gd name="T2" fmla="*/ 49 w 49"/>
                <a:gd name="T3" fmla="*/ 0 h 148"/>
                <a:gd name="T4" fmla="*/ 32 w 49"/>
                <a:gd name="T5" fmla="*/ 0 h 148"/>
                <a:gd name="T6" fmla="*/ 0 w 49"/>
                <a:gd name="T7" fmla="*/ 17 h 148"/>
                <a:gd name="T8" fmla="*/ 4 w 49"/>
                <a:gd name="T9" fmla="*/ 32 h 148"/>
                <a:gd name="T10" fmla="*/ 29 w 49"/>
                <a:gd name="T11" fmla="*/ 19 h 148"/>
                <a:gd name="T12" fmla="*/ 30 w 49"/>
                <a:gd name="T13" fmla="*/ 19 h 148"/>
                <a:gd name="T14" fmla="*/ 30 w 49"/>
                <a:gd name="T15" fmla="*/ 148 h 148"/>
                <a:gd name="T16" fmla="*/ 49 w 49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9" y="148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4" name="Freeform 1307">
              <a:extLst>
                <a:ext uri="{FF2B5EF4-FFF2-40B4-BE49-F238E27FC236}">
                  <a16:creationId xmlns:a16="http://schemas.microsoft.com/office/drawing/2014/main" id="{BB49CC49-8681-648C-581B-123356497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2471116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5" name="Freeform 1308">
              <a:extLst>
                <a:ext uri="{FF2B5EF4-FFF2-40B4-BE49-F238E27FC236}">
                  <a16:creationId xmlns:a16="http://schemas.microsoft.com/office/drawing/2014/main" id="{35AA2860-DADD-1AAE-9A49-43DFCA816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6" name="Freeform 1309">
              <a:extLst>
                <a:ext uri="{FF2B5EF4-FFF2-40B4-BE49-F238E27FC236}">
                  <a16:creationId xmlns:a16="http://schemas.microsoft.com/office/drawing/2014/main" id="{C539CD52-AEB3-6F17-34F0-9146F90786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9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5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5" y="339"/>
                    <a:pt x="109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5" y="256"/>
                    <a:pt x="45" y="171"/>
                  </a:cubicBezTo>
                  <a:cubicBezTo>
                    <a:pt x="45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7" name="Freeform 1310">
              <a:extLst>
                <a:ext uri="{FF2B5EF4-FFF2-40B4-BE49-F238E27FC236}">
                  <a16:creationId xmlns:a16="http://schemas.microsoft.com/office/drawing/2014/main" id="{F26E81FE-4520-F6ED-EE9D-5E9AC0B19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8217" y="2631944"/>
              <a:ext cx="28761" cy="86871"/>
            </a:xfrm>
            <a:custGeom>
              <a:avLst/>
              <a:gdLst>
                <a:gd name="T0" fmla="*/ 4 w 49"/>
                <a:gd name="T1" fmla="*/ 33 h 148"/>
                <a:gd name="T2" fmla="*/ 29 w 49"/>
                <a:gd name="T3" fmla="*/ 19 h 148"/>
                <a:gd name="T4" fmla="*/ 30 w 49"/>
                <a:gd name="T5" fmla="*/ 19 h 148"/>
                <a:gd name="T6" fmla="*/ 30 w 49"/>
                <a:gd name="T7" fmla="*/ 148 h 148"/>
                <a:gd name="T8" fmla="*/ 49 w 49"/>
                <a:gd name="T9" fmla="*/ 148 h 148"/>
                <a:gd name="T10" fmla="*/ 49 w 49"/>
                <a:gd name="T11" fmla="*/ 0 h 148"/>
                <a:gd name="T12" fmla="*/ 32 w 49"/>
                <a:gd name="T13" fmla="*/ 0 h 148"/>
                <a:gd name="T14" fmla="*/ 0 w 49"/>
                <a:gd name="T15" fmla="*/ 17 h 148"/>
                <a:gd name="T16" fmla="*/ 4 w 49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48">
                  <a:moveTo>
                    <a:pt x="4" y="33"/>
                  </a:moveTo>
                  <a:lnTo>
                    <a:pt x="29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49" y="148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8" name="Freeform 1311">
              <a:extLst>
                <a:ext uri="{FF2B5EF4-FFF2-40B4-BE49-F238E27FC236}">
                  <a16:creationId xmlns:a16="http://schemas.microsoft.com/office/drawing/2014/main" id="{E79A04BD-3C85-7047-6C38-FADF07FAA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7501" y="2630183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5 h 339"/>
                <a:gd name="T12" fmla="*/ 44 w 222"/>
                <a:gd name="T13" fmla="*/ 171 h 339"/>
                <a:gd name="T14" fmla="*/ 112 w 222"/>
                <a:gd name="T15" fmla="*/ 35 h 339"/>
                <a:gd name="T16" fmla="*/ 178 w 222"/>
                <a:gd name="T17" fmla="*/ 168 h 339"/>
                <a:gd name="T18" fmla="*/ 111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1" y="305"/>
                  </a:moveTo>
                  <a:cubicBezTo>
                    <a:pt x="71" y="305"/>
                    <a:pt x="44" y="256"/>
                    <a:pt x="44" y="171"/>
                  </a:cubicBezTo>
                  <a:cubicBezTo>
                    <a:pt x="44" y="82"/>
                    <a:pt x="73" y="35"/>
                    <a:pt x="112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9" name="Freeform 1312">
              <a:extLst>
                <a:ext uri="{FF2B5EF4-FFF2-40B4-BE49-F238E27FC236}">
                  <a16:creationId xmlns:a16="http://schemas.microsoft.com/office/drawing/2014/main" id="{76D56B66-6ED5-5BF2-9D0F-5341DBF8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0" name="Freeform 1313">
              <a:extLst>
                <a:ext uri="{FF2B5EF4-FFF2-40B4-BE49-F238E27FC236}">
                  <a16:creationId xmlns:a16="http://schemas.microsoft.com/office/drawing/2014/main" id="{276A6C24-1138-D249-61AC-44E1FABC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955" y="2792772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1 w 50"/>
                <a:gd name="T13" fmla="*/ 19 h 149"/>
                <a:gd name="T14" fmla="*/ 31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1" name="Freeform 1314">
              <a:extLst>
                <a:ext uri="{FF2B5EF4-FFF2-40B4-BE49-F238E27FC236}">
                  <a16:creationId xmlns:a16="http://schemas.microsoft.com/office/drawing/2014/main" id="{24225DEA-05C2-1379-511A-8A5361F0E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2" name="Freeform 1315">
              <a:extLst>
                <a:ext uri="{FF2B5EF4-FFF2-40B4-BE49-F238E27FC236}">
                  <a16:creationId xmlns:a16="http://schemas.microsoft.com/office/drawing/2014/main" id="{F76201F7-6AE7-31DF-502F-1D92E65380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87501" y="2791598"/>
              <a:ext cx="59283" cy="89806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1 w 222"/>
                <a:gd name="T11" fmla="*/ 304 h 339"/>
                <a:gd name="T12" fmla="*/ 44 w 222"/>
                <a:gd name="T13" fmla="*/ 171 h 339"/>
                <a:gd name="T14" fmla="*/ 112 w 222"/>
                <a:gd name="T15" fmla="*/ 34 h 339"/>
                <a:gd name="T16" fmla="*/ 178 w 222"/>
                <a:gd name="T17" fmla="*/ 168 h 339"/>
                <a:gd name="T18" fmla="*/ 111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4" y="256"/>
                    <a:pt x="44" y="171"/>
                  </a:cubicBezTo>
                  <a:cubicBezTo>
                    <a:pt x="44" y="82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3" name="Freeform 1316">
              <a:extLst>
                <a:ext uri="{FF2B5EF4-FFF2-40B4-BE49-F238E27FC236}">
                  <a16:creationId xmlns:a16="http://schemas.microsoft.com/office/drawing/2014/main" id="{D20953E5-B168-82B7-F506-D34B08FA3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1476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4" name="Freeform 1317">
              <a:extLst>
                <a:ext uri="{FF2B5EF4-FFF2-40B4-BE49-F238E27FC236}">
                  <a16:creationId xmlns:a16="http://schemas.microsoft.com/office/drawing/2014/main" id="{276DDCA0-F78E-8273-37A3-98AA552E1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50151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9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5 w 222"/>
                <a:gd name="T13" fmla="*/ 170 h 338"/>
                <a:gd name="T14" fmla="*/ 112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8" y="0"/>
                    <a:pt x="0" y="60"/>
                    <a:pt x="0" y="170"/>
                  </a:cubicBezTo>
                  <a:cubicBezTo>
                    <a:pt x="1" y="278"/>
                    <a:pt x="45" y="338"/>
                    <a:pt x="109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1" y="304"/>
                    <a:pt x="45" y="256"/>
                    <a:pt x="45" y="170"/>
                  </a:cubicBezTo>
                  <a:cubicBezTo>
                    <a:pt x="45" y="81"/>
                    <a:pt x="73" y="34"/>
                    <a:pt x="112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5" name="Freeform 1318">
              <a:extLst>
                <a:ext uri="{FF2B5EF4-FFF2-40B4-BE49-F238E27FC236}">
                  <a16:creationId xmlns:a16="http://schemas.microsoft.com/office/drawing/2014/main" id="{37561987-C2E5-2995-717F-FDE87D05F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8826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1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1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1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1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6" name="Freeform 1319">
              <a:extLst>
                <a:ext uri="{FF2B5EF4-FFF2-40B4-BE49-F238E27FC236}">
                  <a16:creationId xmlns:a16="http://schemas.microsoft.com/office/drawing/2014/main" id="{9F92959E-55FD-910F-8545-BE7AC8EAC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892" y="2953601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7" name="Freeform 1353">
              <a:extLst>
                <a:ext uri="{FF2B5EF4-FFF2-40B4-BE49-F238E27FC236}">
                  <a16:creationId xmlns:a16="http://schemas.microsoft.com/office/drawing/2014/main" id="{46C44498-1F20-0E51-7A96-ED4D15081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6763" y="1020726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6 h 338"/>
                <a:gd name="T8" fmla="*/ 114 w 222"/>
                <a:gd name="T9" fmla="*/ 0 h 338"/>
                <a:gd name="T10" fmla="*/ 110 w 222"/>
                <a:gd name="T11" fmla="*/ 304 h 338"/>
                <a:gd name="T12" fmla="*/ 44 w 222"/>
                <a:gd name="T13" fmla="*/ 171 h 338"/>
                <a:gd name="T14" fmla="*/ 111 w 222"/>
                <a:gd name="T15" fmla="*/ 34 h 338"/>
                <a:gd name="T16" fmla="*/ 178 w 222"/>
                <a:gd name="T17" fmla="*/ 168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6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8" name="Freeform 1354">
              <a:extLst>
                <a:ext uri="{FF2B5EF4-FFF2-40B4-BE49-F238E27FC236}">
                  <a16:creationId xmlns:a16="http://schemas.microsoft.com/office/drawing/2014/main" id="{FCBB0D9A-99F8-44FF-D615-F99F2EF4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1182728"/>
              <a:ext cx="29348" cy="87458"/>
            </a:xfrm>
            <a:custGeom>
              <a:avLst/>
              <a:gdLst>
                <a:gd name="T0" fmla="*/ 50 w 50"/>
                <a:gd name="T1" fmla="*/ 149 h 149"/>
                <a:gd name="T2" fmla="*/ 50 w 50"/>
                <a:gd name="T3" fmla="*/ 0 h 149"/>
                <a:gd name="T4" fmla="*/ 33 w 50"/>
                <a:gd name="T5" fmla="*/ 0 h 149"/>
                <a:gd name="T6" fmla="*/ 0 w 50"/>
                <a:gd name="T7" fmla="*/ 18 h 149"/>
                <a:gd name="T8" fmla="*/ 4 w 50"/>
                <a:gd name="T9" fmla="*/ 33 h 149"/>
                <a:gd name="T10" fmla="*/ 30 w 50"/>
                <a:gd name="T11" fmla="*/ 19 h 149"/>
                <a:gd name="T12" fmla="*/ 30 w 50"/>
                <a:gd name="T13" fmla="*/ 19 h 149"/>
                <a:gd name="T14" fmla="*/ 30 w 50"/>
                <a:gd name="T15" fmla="*/ 149 h 149"/>
                <a:gd name="T16" fmla="*/ 50 w 50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50" y="149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9" name="Freeform 1355">
              <a:extLst>
                <a:ext uri="{FF2B5EF4-FFF2-40B4-BE49-F238E27FC236}">
                  <a16:creationId xmlns:a16="http://schemas.microsoft.com/office/drawing/2014/main" id="{2543326E-87E0-F4DA-0F07-23B0B7A7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1344144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8 h 148"/>
                <a:gd name="T4" fmla="*/ 30 w 50"/>
                <a:gd name="T5" fmla="*/ 18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0" name="Freeform 1356">
              <a:extLst>
                <a:ext uri="{FF2B5EF4-FFF2-40B4-BE49-F238E27FC236}">
                  <a16:creationId xmlns:a16="http://schemas.microsoft.com/office/drawing/2014/main" id="{7AA163F3-8289-5916-1B45-1AAE1E2D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1504972"/>
              <a:ext cx="29348" cy="87458"/>
            </a:xfrm>
            <a:custGeom>
              <a:avLst/>
              <a:gdLst>
                <a:gd name="T0" fmla="*/ 4 w 50"/>
                <a:gd name="T1" fmla="*/ 32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7 h 149"/>
                <a:gd name="T16" fmla="*/ 4 w 50"/>
                <a:gd name="T17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1" name="Freeform 1357">
              <a:extLst>
                <a:ext uri="{FF2B5EF4-FFF2-40B4-BE49-F238E27FC236}">
                  <a16:creationId xmlns:a16="http://schemas.microsoft.com/office/drawing/2014/main" id="{440BA770-BF6A-6E74-7A8B-101E4264B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6763" y="1664039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1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0 w 222"/>
                <a:gd name="T11" fmla="*/ 305 h 339"/>
                <a:gd name="T12" fmla="*/ 44 w 222"/>
                <a:gd name="T13" fmla="*/ 171 h 339"/>
                <a:gd name="T14" fmla="*/ 111 w 222"/>
                <a:gd name="T15" fmla="*/ 35 h 339"/>
                <a:gd name="T16" fmla="*/ 178 w 222"/>
                <a:gd name="T17" fmla="*/ 168 h 339"/>
                <a:gd name="T18" fmla="*/ 110 w 222"/>
                <a:gd name="T19" fmla="*/ 30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1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8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0" y="305"/>
                  </a:moveTo>
                  <a:cubicBezTo>
                    <a:pt x="70" y="305"/>
                    <a:pt x="44" y="256"/>
                    <a:pt x="44" y="171"/>
                  </a:cubicBezTo>
                  <a:cubicBezTo>
                    <a:pt x="44" y="82"/>
                    <a:pt x="72" y="35"/>
                    <a:pt x="111" y="35"/>
                  </a:cubicBezTo>
                  <a:cubicBezTo>
                    <a:pt x="157" y="35"/>
                    <a:pt x="178" y="88"/>
                    <a:pt x="178" y="168"/>
                  </a:cubicBezTo>
                  <a:cubicBezTo>
                    <a:pt x="178" y="252"/>
                    <a:pt x="156" y="305"/>
                    <a:pt x="110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2" name="Freeform 1358">
              <a:extLst>
                <a:ext uri="{FF2B5EF4-FFF2-40B4-BE49-F238E27FC236}">
                  <a16:creationId xmlns:a16="http://schemas.microsoft.com/office/drawing/2014/main" id="{C263B350-D549-B55B-4EAD-24C4C0D20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1827215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8 h 148"/>
                <a:gd name="T12" fmla="*/ 30 w 50"/>
                <a:gd name="T13" fmla="*/ 18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3" name="Freeform 1359">
              <a:extLst>
                <a:ext uri="{FF2B5EF4-FFF2-40B4-BE49-F238E27FC236}">
                  <a16:creationId xmlns:a16="http://schemas.microsoft.com/office/drawing/2014/main" id="{03C16B58-D37B-D23C-E314-E3CDFBFD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1988044"/>
              <a:ext cx="29348" cy="86871"/>
            </a:xfrm>
            <a:custGeom>
              <a:avLst/>
              <a:gdLst>
                <a:gd name="T0" fmla="*/ 4 w 50"/>
                <a:gd name="T1" fmla="*/ 32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2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4" name="Freeform 1360">
              <a:extLst>
                <a:ext uri="{FF2B5EF4-FFF2-40B4-BE49-F238E27FC236}">
                  <a16:creationId xmlns:a16="http://schemas.microsoft.com/office/drawing/2014/main" id="{6957FE80-AE7D-E777-E377-854A568A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2148872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5" name="Freeform 1361">
              <a:extLst>
                <a:ext uri="{FF2B5EF4-FFF2-40B4-BE49-F238E27FC236}">
                  <a16:creationId xmlns:a16="http://schemas.microsoft.com/office/drawing/2014/main" id="{28A7FDCA-94CD-C28B-C597-B646151FF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6763" y="2308526"/>
              <a:ext cx="59283" cy="90393"/>
            </a:xfrm>
            <a:custGeom>
              <a:avLst/>
              <a:gdLst>
                <a:gd name="T0" fmla="*/ 114 w 222"/>
                <a:gd name="T1" fmla="*/ 0 h 339"/>
                <a:gd name="T2" fmla="*/ 0 w 222"/>
                <a:gd name="T3" fmla="*/ 170 h 339"/>
                <a:gd name="T4" fmla="*/ 108 w 222"/>
                <a:gd name="T5" fmla="*/ 339 h 339"/>
                <a:gd name="T6" fmla="*/ 222 w 222"/>
                <a:gd name="T7" fmla="*/ 166 h 339"/>
                <a:gd name="T8" fmla="*/ 114 w 222"/>
                <a:gd name="T9" fmla="*/ 0 h 339"/>
                <a:gd name="T10" fmla="*/ 110 w 222"/>
                <a:gd name="T11" fmla="*/ 304 h 339"/>
                <a:gd name="T12" fmla="*/ 44 w 222"/>
                <a:gd name="T13" fmla="*/ 171 h 339"/>
                <a:gd name="T14" fmla="*/ 111 w 222"/>
                <a:gd name="T15" fmla="*/ 34 h 339"/>
                <a:gd name="T16" fmla="*/ 178 w 222"/>
                <a:gd name="T17" fmla="*/ 168 h 339"/>
                <a:gd name="T18" fmla="*/ 110 w 222"/>
                <a:gd name="T19" fmla="*/ 30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9">
                  <a:moveTo>
                    <a:pt x="114" y="0"/>
                  </a:moveTo>
                  <a:cubicBezTo>
                    <a:pt x="47" y="0"/>
                    <a:pt x="0" y="61"/>
                    <a:pt x="0" y="170"/>
                  </a:cubicBezTo>
                  <a:cubicBezTo>
                    <a:pt x="1" y="279"/>
                    <a:pt x="44" y="339"/>
                    <a:pt x="108" y="339"/>
                  </a:cubicBezTo>
                  <a:cubicBezTo>
                    <a:pt x="181" y="339"/>
                    <a:pt x="222" y="277"/>
                    <a:pt x="222" y="166"/>
                  </a:cubicBezTo>
                  <a:cubicBezTo>
                    <a:pt x="222" y="62"/>
                    <a:pt x="183" y="0"/>
                    <a:pt x="114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1"/>
                  </a:cubicBezTo>
                  <a:cubicBezTo>
                    <a:pt x="44" y="82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8"/>
                  </a:cubicBezTo>
                  <a:cubicBezTo>
                    <a:pt x="178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6" name="Freeform 1362">
              <a:extLst>
                <a:ext uri="{FF2B5EF4-FFF2-40B4-BE49-F238E27FC236}">
                  <a16:creationId xmlns:a16="http://schemas.microsoft.com/office/drawing/2014/main" id="{C09305AD-FFE0-95AE-9886-B7C492C06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2471116"/>
              <a:ext cx="29348" cy="86871"/>
            </a:xfrm>
            <a:custGeom>
              <a:avLst/>
              <a:gdLst>
                <a:gd name="T0" fmla="*/ 50 w 50"/>
                <a:gd name="T1" fmla="*/ 148 h 148"/>
                <a:gd name="T2" fmla="*/ 50 w 50"/>
                <a:gd name="T3" fmla="*/ 0 h 148"/>
                <a:gd name="T4" fmla="*/ 33 w 50"/>
                <a:gd name="T5" fmla="*/ 0 h 148"/>
                <a:gd name="T6" fmla="*/ 0 w 50"/>
                <a:gd name="T7" fmla="*/ 17 h 148"/>
                <a:gd name="T8" fmla="*/ 4 w 50"/>
                <a:gd name="T9" fmla="*/ 32 h 148"/>
                <a:gd name="T10" fmla="*/ 30 w 50"/>
                <a:gd name="T11" fmla="*/ 19 h 148"/>
                <a:gd name="T12" fmla="*/ 30 w 50"/>
                <a:gd name="T13" fmla="*/ 19 h 148"/>
                <a:gd name="T14" fmla="*/ 30 w 50"/>
                <a:gd name="T15" fmla="*/ 148 h 148"/>
                <a:gd name="T16" fmla="*/ 50 w 50"/>
                <a:gd name="T1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50" y="148"/>
                  </a:move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2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7" name="Freeform 1363">
              <a:extLst>
                <a:ext uri="{FF2B5EF4-FFF2-40B4-BE49-F238E27FC236}">
                  <a16:creationId xmlns:a16="http://schemas.microsoft.com/office/drawing/2014/main" id="{4A03CAD2-63E8-172E-4678-F08CACB3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2631944"/>
              <a:ext cx="29348" cy="86871"/>
            </a:xfrm>
            <a:custGeom>
              <a:avLst/>
              <a:gdLst>
                <a:gd name="T0" fmla="*/ 4 w 50"/>
                <a:gd name="T1" fmla="*/ 33 h 148"/>
                <a:gd name="T2" fmla="*/ 30 w 50"/>
                <a:gd name="T3" fmla="*/ 19 h 148"/>
                <a:gd name="T4" fmla="*/ 30 w 50"/>
                <a:gd name="T5" fmla="*/ 19 h 148"/>
                <a:gd name="T6" fmla="*/ 30 w 50"/>
                <a:gd name="T7" fmla="*/ 148 h 148"/>
                <a:gd name="T8" fmla="*/ 50 w 50"/>
                <a:gd name="T9" fmla="*/ 148 h 148"/>
                <a:gd name="T10" fmla="*/ 50 w 50"/>
                <a:gd name="T11" fmla="*/ 0 h 148"/>
                <a:gd name="T12" fmla="*/ 33 w 50"/>
                <a:gd name="T13" fmla="*/ 0 h 148"/>
                <a:gd name="T14" fmla="*/ 0 w 50"/>
                <a:gd name="T15" fmla="*/ 17 h 148"/>
                <a:gd name="T16" fmla="*/ 4 w 50"/>
                <a:gd name="T17" fmla="*/ 3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8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8"/>
                  </a:lnTo>
                  <a:lnTo>
                    <a:pt x="50" y="148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8" name="Freeform 1364">
              <a:extLst>
                <a:ext uri="{FF2B5EF4-FFF2-40B4-BE49-F238E27FC236}">
                  <a16:creationId xmlns:a16="http://schemas.microsoft.com/office/drawing/2014/main" id="{42AC0EB9-1197-04C6-7D33-D65E1A17A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5567" y="2792772"/>
              <a:ext cx="29348" cy="87458"/>
            </a:xfrm>
            <a:custGeom>
              <a:avLst/>
              <a:gdLst>
                <a:gd name="T0" fmla="*/ 4 w 50"/>
                <a:gd name="T1" fmla="*/ 33 h 149"/>
                <a:gd name="T2" fmla="*/ 30 w 50"/>
                <a:gd name="T3" fmla="*/ 19 h 149"/>
                <a:gd name="T4" fmla="*/ 30 w 50"/>
                <a:gd name="T5" fmla="*/ 19 h 149"/>
                <a:gd name="T6" fmla="*/ 30 w 50"/>
                <a:gd name="T7" fmla="*/ 149 h 149"/>
                <a:gd name="T8" fmla="*/ 50 w 50"/>
                <a:gd name="T9" fmla="*/ 149 h 149"/>
                <a:gd name="T10" fmla="*/ 50 w 50"/>
                <a:gd name="T11" fmla="*/ 0 h 149"/>
                <a:gd name="T12" fmla="*/ 33 w 50"/>
                <a:gd name="T13" fmla="*/ 0 h 149"/>
                <a:gd name="T14" fmla="*/ 0 w 50"/>
                <a:gd name="T15" fmla="*/ 18 h 149"/>
                <a:gd name="T16" fmla="*/ 4 w 50"/>
                <a:gd name="T1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49">
                  <a:moveTo>
                    <a:pt x="4" y="33"/>
                  </a:moveTo>
                  <a:lnTo>
                    <a:pt x="30" y="19"/>
                  </a:lnTo>
                  <a:lnTo>
                    <a:pt x="30" y="19"/>
                  </a:lnTo>
                  <a:lnTo>
                    <a:pt x="30" y="149"/>
                  </a:lnTo>
                  <a:lnTo>
                    <a:pt x="50" y="149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9" name="Freeform 1365">
              <a:extLst>
                <a:ext uri="{FF2B5EF4-FFF2-40B4-BE49-F238E27FC236}">
                  <a16:creationId xmlns:a16="http://schemas.microsoft.com/office/drawing/2014/main" id="{FE846348-1575-DF42-1323-86DE59D1B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6763" y="2952427"/>
              <a:ext cx="59283" cy="89806"/>
            </a:xfrm>
            <a:custGeom>
              <a:avLst/>
              <a:gdLst>
                <a:gd name="T0" fmla="*/ 114 w 222"/>
                <a:gd name="T1" fmla="*/ 0 h 338"/>
                <a:gd name="T2" fmla="*/ 0 w 222"/>
                <a:gd name="T3" fmla="*/ 170 h 338"/>
                <a:gd name="T4" fmla="*/ 108 w 222"/>
                <a:gd name="T5" fmla="*/ 338 h 338"/>
                <a:gd name="T6" fmla="*/ 222 w 222"/>
                <a:gd name="T7" fmla="*/ 165 h 338"/>
                <a:gd name="T8" fmla="*/ 114 w 222"/>
                <a:gd name="T9" fmla="*/ 0 h 338"/>
                <a:gd name="T10" fmla="*/ 110 w 222"/>
                <a:gd name="T11" fmla="*/ 304 h 338"/>
                <a:gd name="T12" fmla="*/ 44 w 222"/>
                <a:gd name="T13" fmla="*/ 170 h 338"/>
                <a:gd name="T14" fmla="*/ 111 w 222"/>
                <a:gd name="T15" fmla="*/ 34 h 338"/>
                <a:gd name="T16" fmla="*/ 178 w 222"/>
                <a:gd name="T17" fmla="*/ 167 h 338"/>
                <a:gd name="T18" fmla="*/ 110 w 222"/>
                <a:gd name="T19" fmla="*/ 30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38">
                  <a:moveTo>
                    <a:pt x="114" y="0"/>
                  </a:moveTo>
                  <a:cubicBezTo>
                    <a:pt x="47" y="0"/>
                    <a:pt x="0" y="60"/>
                    <a:pt x="0" y="170"/>
                  </a:cubicBezTo>
                  <a:cubicBezTo>
                    <a:pt x="1" y="278"/>
                    <a:pt x="44" y="338"/>
                    <a:pt x="108" y="338"/>
                  </a:cubicBezTo>
                  <a:cubicBezTo>
                    <a:pt x="181" y="338"/>
                    <a:pt x="222" y="277"/>
                    <a:pt x="222" y="165"/>
                  </a:cubicBezTo>
                  <a:cubicBezTo>
                    <a:pt x="222" y="61"/>
                    <a:pt x="183" y="0"/>
                    <a:pt x="114" y="0"/>
                  </a:cubicBezTo>
                  <a:close/>
                  <a:moveTo>
                    <a:pt x="110" y="304"/>
                  </a:moveTo>
                  <a:cubicBezTo>
                    <a:pt x="70" y="304"/>
                    <a:pt x="44" y="256"/>
                    <a:pt x="44" y="170"/>
                  </a:cubicBezTo>
                  <a:cubicBezTo>
                    <a:pt x="44" y="81"/>
                    <a:pt x="72" y="34"/>
                    <a:pt x="111" y="34"/>
                  </a:cubicBezTo>
                  <a:cubicBezTo>
                    <a:pt x="157" y="34"/>
                    <a:pt x="178" y="87"/>
                    <a:pt x="178" y="167"/>
                  </a:cubicBezTo>
                  <a:cubicBezTo>
                    <a:pt x="178" y="251"/>
                    <a:pt x="156" y="304"/>
                    <a:pt x="110" y="3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750" name="Group 11">
            <a:extLst>
              <a:ext uri="{FF2B5EF4-FFF2-40B4-BE49-F238E27FC236}">
                <a16:creationId xmlns:a16="http://schemas.microsoft.com/office/drawing/2014/main" id="{E8236EE3-C274-3C2A-A01B-96446828EA8C}"/>
              </a:ext>
            </a:extLst>
          </p:cNvPr>
          <p:cNvGrpSpPr/>
          <p:nvPr/>
        </p:nvGrpSpPr>
        <p:grpSpPr>
          <a:xfrm>
            <a:off x="3374534" y="1789783"/>
            <a:ext cx="1620410" cy="1621166"/>
            <a:chOff x="5442688" y="1424764"/>
            <a:chExt cx="1929918" cy="1930818"/>
          </a:xfrm>
        </p:grpSpPr>
        <p:grpSp>
          <p:nvGrpSpPr>
            <p:cNvPr id="1751" name="Group 4">
              <a:extLst>
                <a:ext uri="{FF2B5EF4-FFF2-40B4-BE49-F238E27FC236}">
                  <a16:creationId xmlns:a16="http://schemas.microsoft.com/office/drawing/2014/main" id="{48BFF0EC-8134-A66E-A03D-DC654CC3FC5D}"/>
                </a:ext>
              </a:extLst>
            </p:cNvPr>
            <p:cNvGrpSpPr/>
            <p:nvPr/>
          </p:nvGrpSpPr>
          <p:grpSpPr>
            <a:xfrm>
              <a:off x="5442688" y="1424764"/>
              <a:ext cx="1929918" cy="1930818"/>
              <a:chOff x="5375158" y="1424764"/>
              <a:chExt cx="1929918" cy="1930818"/>
            </a:xfrm>
          </p:grpSpPr>
          <p:sp>
            <p:nvSpPr>
              <p:cNvPr id="1759" name="Freeform 128">
                <a:extLst>
                  <a:ext uri="{FF2B5EF4-FFF2-40B4-BE49-F238E27FC236}">
                    <a16:creationId xmlns:a16="http://schemas.microsoft.com/office/drawing/2014/main" id="{C1420E78-C119-DB23-D852-254D9B3AD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1751" y="2517723"/>
                <a:ext cx="330367" cy="330817"/>
              </a:xfrm>
              <a:custGeom>
                <a:avLst/>
                <a:gdLst>
                  <a:gd name="T0" fmla="*/ 405 w 733"/>
                  <a:gd name="T1" fmla="*/ 734 h 734"/>
                  <a:gd name="T2" fmla="*/ 0 w 733"/>
                  <a:gd name="T3" fmla="*/ 329 h 734"/>
                  <a:gd name="T4" fmla="*/ 333 w 733"/>
                  <a:gd name="T5" fmla="*/ 0 h 734"/>
                  <a:gd name="T6" fmla="*/ 733 w 733"/>
                  <a:gd name="T7" fmla="*/ 405 h 734"/>
                  <a:gd name="T8" fmla="*/ 405 w 733"/>
                  <a:gd name="T9" fmla="*/ 734 h 734"/>
                  <a:gd name="T10" fmla="*/ 405 w 733"/>
                  <a:gd name="T11" fmla="*/ 734 h 734"/>
                  <a:gd name="T12" fmla="*/ 405 w 733"/>
                  <a:gd name="T13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3" h="734">
                    <a:moveTo>
                      <a:pt x="405" y="734"/>
                    </a:moveTo>
                    <a:lnTo>
                      <a:pt x="0" y="329"/>
                    </a:lnTo>
                    <a:lnTo>
                      <a:pt x="333" y="0"/>
                    </a:lnTo>
                    <a:lnTo>
                      <a:pt x="733" y="405"/>
                    </a:lnTo>
                    <a:lnTo>
                      <a:pt x="405" y="734"/>
                    </a:lnTo>
                    <a:close/>
                    <a:moveTo>
                      <a:pt x="405" y="734"/>
                    </a:moveTo>
                    <a:lnTo>
                      <a:pt x="405" y="734"/>
                    </a:lnTo>
                    <a:close/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0" name="Freeform 129">
                <a:extLst>
                  <a:ext uri="{FF2B5EF4-FFF2-40B4-BE49-F238E27FC236}">
                    <a16:creationId xmlns:a16="http://schemas.microsoft.com/office/drawing/2014/main" id="{B76053DC-3DFF-6499-8FC5-5D266FC0D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1751" y="2517723"/>
                <a:ext cx="330367" cy="330817"/>
              </a:xfrm>
              <a:custGeom>
                <a:avLst/>
                <a:gdLst>
                  <a:gd name="T0" fmla="*/ 405 w 733"/>
                  <a:gd name="T1" fmla="*/ 734 h 734"/>
                  <a:gd name="T2" fmla="*/ 0 w 733"/>
                  <a:gd name="T3" fmla="*/ 329 h 734"/>
                  <a:gd name="T4" fmla="*/ 333 w 733"/>
                  <a:gd name="T5" fmla="*/ 0 h 734"/>
                  <a:gd name="T6" fmla="*/ 733 w 733"/>
                  <a:gd name="T7" fmla="*/ 405 h 734"/>
                  <a:gd name="T8" fmla="*/ 405 w 733"/>
                  <a:gd name="T9" fmla="*/ 734 h 734"/>
                  <a:gd name="T10" fmla="*/ 405 w 733"/>
                  <a:gd name="T11" fmla="*/ 734 h 734"/>
                  <a:gd name="T12" fmla="*/ 405 w 733"/>
                  <a:gd name="T13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3" h="734">
                    <a:moveTo>
                      <a:pt x="405" y="734"/>
                    </a:moveTo>
                    <a:lnTo>
                      <a:pt x="0" y="329"/>
                    </a:lnTo>
                    <a:lnTo>
                      <a:pt x="333" y="0"/>
                    </a:lnTo>
                    <a:lnTo>
                      <a:pt x="733" y="405"/>
                    </a:lnTo>
                    <a:lnTo>
                      <a:pt x="405" y="734"/>
                    </a:lnTo>
                    <a:moveTo>
                      <a:pt x="405" y="734"/>
                    </a:moveTo>
                    <a:lnTo>
                      <a:pt x="405" y="7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1" name="Freeform 130">
                <a:extLst>
                  <a:ext uri="{FF2B5EF4-FFF2-40B4-BE49-F238E27FC236}">
                    <a16:creationId xmlns:a16="http://schemas.microsoft.com/office/drawing/2014/main" id="{638641B6-DC25-C781-32E7-A09B5C200A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3694" y="2610117"/>
                <a:ext cx="238423" cy="238423"/>
              </a:xfrm>
              <a:custGeom>
                <a:avLst/>
                <a:gdLst>
                  <a:gd name="T0" fmla="*/ 529 w 529"/>
                  <a:gd name="T1" fmla="*/ 200 h 529"/>
                  <a:gd name="T2" fmla="*/ 201 w 529"/>
                  <a:gd name="T3" fmla="*/ 529 h 529"/>
                  <a:gd name="T4" fmla="*/ 0 w 529"/>
                  <a:gd name="T5" fmla="*/ 329 h 529"/>
                  <a:gd name="T6" fmla="*/ 329 w 529"/>
                  <a:gd name="T7" fmla="*/ 0 h 529"/>
                  <a:gd name="T8" fmla="*/ 529 w 529"/>
                  <a:gd name="T9" fmla="*/ 200 h 529"/>
                  <a:gd name="T10" fmla="*/ 529 w 529"/>
                  <a:gd name="T11" fmla="*/ 200 h 529"/>
                  <a:gd name="T12" fmla="*/ 529 w 529"/>
                  <a:gd name="T13" fmla="*/ 20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9" h="529">
                    <a:moveTo>
                      <a:pt x="529" y="200"/>
                    </a:moveTo>
                    <a:lnTo>
                      <a:pt x="201" y="529"/>
                    </a:lnTo>
                    <a:lnTo>
                      <a:pt x="0" y="329"/>
                    </a:lnTo>
                    <a:lnTo>
                      <a:pt x="329" y="0"/>
                    </a:lnTo>
                    <a:lnTo>
                      <a:pt x="529" y="200"/>
                    </a:lnTo>
                    <a:close/>
                    <a:moveTo>
                      <a:pt x="529" y="200"/>
                    </a:moveTo>
                    <a:lnTo>
                      <a:pt x="529" y="200"/>
                    </a:lnTo>
                    <a:close/>
                  </a:path>
                </a:pathLst>
              </a:custGeom>
              <a:solidFill>
                <a:srgbClr val="364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2" name="Freeform 132">
                <a:extLst>
                  <a:ext uri="{FF2B5EF4-FFF2-40B4-BE49-F238E27FC236}">
                    <a16:creationId xmlns:a16="http://schemas.microsoft.com/office/drawing/2014/main" id="{35FFDED0-F729-2F46-5303-85E780BAF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5158" y="2606060"/>
                <a:ext cx="751325" cy="749522"/>
              </a:xfrm>
              <a:custGeom>
                <a:avLst/>
                <a:gdLst>
                  <a:gd name="T0" fmla="*/ 350 w 350"/>
                  <a:gd name="T1" fmla="*/ 122 h 349"/>
                  <a:gd name="T2" fmla="*/ 147 w 350"/>
                  <a:gd name="T3" fmla="*/ 324 h 349"/>
                  <a:gd name="T4" fmla="*/ 55 w 350"/>
                  <a:gd name="T5" fmla="*/ 324 h 349"/>
                  <a:gd name="T6" fmla="*/ 26 w 350"/>
                  <a:gd name="T7" fmla="*/ 294 h 349"/>
                  <a:gd name="T8" fmla="*/ 26 w 350"/>
                  <a:gd name="T9" fmla="*/ 201 h 349"/>
                  <a:gd name="T10" fmla="*/ 227 w 350"/>
                  <a:gd name="T11" fmla="*/ 0 h 349"/>
                  <a:gd name="T12" fmla="*/ 350 w 350"/>
                  <a:gd name="T13" fmla="*/ 122 h 349"/>
                  <a:gd name="T14" fmla="*/ 350 w 350"/>
                  <a:gd name="T15" fmla="*/ 122 h 349"/>
                  <a:gd name="T16" fmla="*/ 350 w 350"/>
                  <a:gd name="T17" fmla="*/ 122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" h="349">
                    <a:moveTo>
                      <a:pt x="350" y="122"/>
                    </a:moveTo>
                    <a:cubicBezTo>
                      <a:pt x="147" y="324"/>
                      <a:pt x="147" y="324"/>
                      <a:pt x="147" y="324"/>
                    </a:cubicBezTo>
                    <a:cubicBezTo>
                      <a:pt x="122" y="349"/>
                      <a:pt x="80" y="349"/>
                      <a:pt x="55" y="324"/>
                    </a:cubicBezTo>
                    <a:cubicBezTo>
                      <a:pt x="26" y="294"/>
                      <a:pt x="26" y="294"/>
                      <a:pt x="26" y="294"/>
                    </a:cubicBezTo>
                    <a:cubicBezTo>
                      <a:pt x="0" y="269"/>
                      <a:pt x="0" y="227"/>
                      <a:pt x="26" y="201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350" y="122"/>
                    </a:lnTo>
                    <a:close/>
                    <a:moveTo>
                      <a:pt x="350" y="122"/>
                    </a:moveTo>
                    <a:cubicBezTo>
                      <a:pt x="350" y="122"/>
                      <a:pt x="350" y="122"/>
                      <a:pt x="350" y="122"/>
                    </a:cubicBezTo>
                  </a:path>
                </a:pathLst>
              </a:custGeom>
              <a:solidFill>
                <a:srgbClr val="263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3" name="Freeform 133">
                <a:extLst>
                  <a:ext uri="{FF2B5EF4-FFF2-40B4-BE49-F238E27FC236}">
                    <a16:creationId xmlns:a16="http://schemas.microsoft.com/office/drawing/2014/main" id="{94B8E42F-7B19-5EA2-3275-9B3557190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0792" y="2736765"/>
                <a:ext cx="665691" cy="618817"/>
              </a:xfrm>
              <a:custGeom>
                <a:avLst/>
                <a:gdLst>
                  <a:gd name="T0" fmla="*/ 310 w 310"/>
                  <a:gd name="T1" fmla="*/ 61 h 288"/>
                  <a:gd name="T2" fmla="*/ 107 w 310"/>
                  <a:gd name="T3" fmla="*/ 263 h 288"/>
                  <a:gd name="T4" fmla="*/ 15 w 310"/>
                  <a:gd name="T5" fmla="*/ 263 h 288"/>
                  <a:gd name="T6" fmla="*/ 0 w 310"/>
                  <a:gd name="T7" fmla="*/ 248 h 288"/>
                  <a:gd name="T8" fmla="*/ 249 w 310"/>
                  <a:gd name="T9" fmla="*/ 0 h 288"/>
                  <a:gd name="T10" fmla="*/ 310 w 310"/>
                  <a:gd name="T11" fmla="*/ 61 h 288"/>
                  <a:gd name="T12" fmla="*/ 310 w 310"/>
                  <a:gd name="T13" fmla="*/ 61 h 288"/>
                  <a:gd name="T14" fmla="*/ 310 w 310"/>
                  <a:gd name="T15" fmla="*/ 6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0" h="288">
                    <a:moveTo>
                      <a:pt x="310" y="61"/>
                    </a:moveTo>
                    <a:cubicBezTo>
                      <a:pt x="107" y="263"/>
                      <a:pt x="107" y="263"/>
                      <a:pt x="107" y="263"/>
                    </a:cubicBezTo>
                    <a:cubicBezTo>
                      <a:pt x="82" y="288"/>
                      <a:pt x="40" y="288"/>
                      <a:pt x="15" y="263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49" y="0"/>
                      <a:pt x="249" y="0"/>
                      <a:pt x="249" y="0"/>
                    </a:cubicBezTo>
                    <a:lnTo>
                      <a:pt x="310" y="61"/>
                    </a:lnTo>
                    <a:close/>
                    <a:moveTo>
                      <a:pt x="310" y="61"/>
                    </a:moveTo>
                    <a:cubicBezTo>
                      <a:pt x="310" y="61"/>
                      <a:pt x="310" y="61"/>
                      <a:pt x="310" y="61"/>
                    </a:cubicBezTo>
                  </a:path>
                </a:pathLst>
              </a:custGeom>
              <a:solidFill>
                <a:srgbClr val="5388C6">
                  <a:alpha val="6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4" name="Freeform 134">
                <a:extLst>
                  <a:ext uri="{FF2B5EF4-FFF2-40B4-BE49-F238E27FC236}">
                    <a16:creationId xmlns:a16="http://schemas.microsoft.com/office/drawing/2014/main" id="{7DEDB51B-2D87-64B4-6B38-F5BA6D658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8060" y="1424764"/>
                <a:ext cx="1417016" cy="1417466"/>
              </a:xfrm>
              <a:custGeom>
                <a:avLst/>
                <a:gdLst>
                  <a:gd name="T0" fmla="*/ 660 w 660"/>
                  <a:gd name="T1" fmla="*/ 330 h 660"/>
                  <a:gd name="T2" fmla="*/ 330 w 660"/>
                  <a:gd name="T3" fmla="*/ 660 h 660"/>
                  <a:gd name="T4" fmla="*/ 0 w 660"/>
                  <a:gd name="T5" fmla="*/ 330 h 660"/>
                  <a:gd name="T6" fmla="*/ 330 w 660"/>
                  <a:gd name="T7" fmla="*/ 0 h 660"/>
                  <a:gd name="T8" fmla="*/ 660 w 660"/>
                  <a:gd name="T9" fmla="*/ 330 h 660"/>
                  <a:gd name="T10" fmla="*/ 660 w 660"/>
                  <a:gd name="T11" fmla="*/ 330 h 660"/>
                  <a:gd name="T12" fmla="*/ 660 w 660"/>
                  <a:gd name="T13" fmla="*/ 33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0" h="660">
                    <a:moveTo>
                      <a:pt x="660" y="330"/>
                    </a:moveTo>
                    <a:cubicBezTo>
                      <a:pt x="660" y="512"/>
                      <a:pt x="513" y="660"/>
                      <a:pt x="330" y="660"/>
                    </a:cubicBezTo>
                    <a:cubicBezTo>
                      <a:pt x="148" y="660"/>
                      <a:pt x="0" y="512"/>
                      <a:pt x="0" y="330"/>
                    </a:cubicBezTo>
                    <a:cubicBezTo>
                      <a:pt x="0" y="148"/>
                      <a:pt x="148" y="0"/>
                      <a:pt x="330" y="0"/>
                    </a:cubicBezTo>
                    <a:cubicBezTo>
                      <a:pt x="513" y="0"/>
                      <a:pt x="660" y="148"/>
                      <a:pt x="660" y="330"/>
                    </a:cubicBezTo>
                    <a:close/>
                    <a:moveTo>
                      <a:pt x="660" y="330"/>
                    </a:moveTo>
                    <a:cubicBezTo>
                      <a:pt x="660" y="330"/>
                      <a:pt x="660" y="330"/>
                      <a:pt x="660" y="33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752" name="Freeform 135">
              <a:extLst>
                <a:ext uri="{FF2B5EF4-FFF2-40B4-BE49-F238E27FC236}">
                  <a16:creationId xmlns:a16="http://schemas.microsoft.com/office/drawing/2014/main" id="{519F78AD-12DF-422A-64D9-45F8C53FD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2435" y="1581609"/>
              <a:ext cx="1105579" cy="1106029"/>
            </a:xfrm>
            <a:custGeom>
              <a:avLst/>
              <a:gdLst>
                <a:gd name="T0" fmla="*/ 515 w 515"/>
                <a:gd name="T1" fmla="*/ 257 h 515"/>
                <a:gd name="T2" fmla="*/ 257 w 515"/>
                <a:gd name="T3" fmla="*/ 515 h 515"/>
                <a:gd name="T4" fmla="*/ 0 w 515"/>
                <a:gd name="T5" fmla="*/ 257 h 515"/>
                <a:gd name="T6" fmla="*/ 257 w 515"/>
                <a:gd name="T7" fmla="*/ 0 h 515"/>
                <a:gd name="T8" fmla="*/ 515 w 515"/>
                <a:gd name="T9" fmla="*/ 257 h 515"/>
                <a:gd name="T10" fmla="*/ 515 w 515"/>
                <a:gd name="T11" fmla="*/ 257 h 515"/>
                <a:gd name="T12" fmla="*/ 515 w 515"/>
                <a:gd name="T13" fmla="*/ 257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5" h="515">
                  <a:moveTo>
                    <a:pt x="515" y="257"/>
                  </a:moveTo>
                  <a:cubicBezTo>
                    <a:pt x="515" y="399"/>
                    <a:pt x="400" y="515"/>
                    <a:pt x="257" y="515"/>
                  </a:cubicBezTo>
                  <a:cubicBezTo>
                    <a:pt x="115" y="515"/>
                    <a:pt x="0" y="399"/>
                    <a:pt x="0" y="257"/>
                  </a:cubicBezTo>
                  <a:cubicBezTo>
                    <a:pt x="0" y="115"/>
                    <a:pt x="115" y="0"/>
                    <a:pt x="257" y="0"/>
                  </a:cubicBezTo>
                  <a:cubicBezTo>
                    <a:pt x="400" y="0"/>
                    <a:pt x="515" y="115"/>
                    <a:pt x="515" y="257"/>
                  </a:cubicBezTo>
                  <a:close/>
                  <a:moveTo>
                    <a:pt x="515" y="257"/>
                  </a:moveTo>
                  <a:cubicBezTo>
                    <a:pt x="515" y="257"/>
                    <a:pt x="515" y="257"/>
                    <a:pt x="515" y="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753" name="Group 38">
              <a:extLst>
                <a:ext uri="{FF2B5EF4-FFF2-40B4-BE49-F238E27FC236}">
                  <a16:creationId xmlns:a16="http://schemas.microsoft.com/office/drawing/2014/main" id="{A3C43EE6-440D-C8FC-8773-B988C906B96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60538" y="1960413"/>
              <a:ext cx="809372" cy="425894"/>
              <a:chOff x="-4353" y="-879"/>
              <a:chExt cx="3740" cy="1968"/>
            </a:xfrm>
          </p:grpSpPr>
          <p:sp>
            <p:nvSpPr>
              <p:cNvPr id="1754" name="Freeform 40">
                <a:extLst>
                  <a:ext uri="{FF2B5EF4-FFF2-40B4-BE49-F238E27FC236}">
                    <a16:creationId xmlns:a16="http://schemas.microsoft.com/office/drawing/2014/main" id="{DA33C853-E454-EAB3-CDF3-E0E96A735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353" y="403"/>
                <a:ext cx="480" cy="686"/>
              </a:xfrm>
              <a:custGeom>
                <a:avLst/>
                <a:gdLst>
                  <a:gd name="T0" fmla="*/ 480 w 480"/>
                  <a:gd name="T1" fmla="*/ 546 h 686"/>
                  <a:gd name="T2" fmla="*/ 480 w 480"/>
                  <a:gd name="T3" fmla="*/ 686 h 686"/>
                  <a:gd name="T4" fmla="*/ 0 w 480"/>
                  <a:gd name="T5" fmla="*/ 686 h 686"/>
                  <a:gd name="T6" fmla="*/ 0 w 480"/>
                  <a:gd name="T7" fmla="*/ 0 h 686"/>
                  <a:gd name="T8" fmla="*/ 472 w 480"/>
                  <a:gd name="T9" fmla="*/ 0 h 686"/>
                  <a:gd name="T10" fmla="*/ 472 w 480"/>
                  <a:gd name="T11" fmla="*/ 139 h 686"/>
                  <a:gd name="T12" fmla="*/ 156 w 480"/>
                  <a:gd name="T13" fmla="*/ 139 h 686"/>
                  <a:gd name="T14" fmla="*/ 156 w 480"/>
                  <a:gd name="T15" fmla="*/ 271 h 686"/>
                  <a:gd name="T16" fmla="*/ 427 w 480"/>
                  <a:gd name="T17" fmla="*/ 271 h 686"/>
                  <a:gd name="T18" fmla="*/ 427 w 480"/>
                  <a:gd name="T19" fmla="*/ 398 h 686"/>
                  <a:gd name="T20" fmla="*/ 156 w 480"/>
                  <a:gd name="T21" fmla="*/ 398 h 686"/>
                  <a:gd name="T22" fmla="*/ 156 w 480"/>
                  <a:gd name="T23" fmla="*/ 546 h 686"/>
                  <a:gd name="T24" fmla="*/ 480 w 480"/>
                  <a:gd name="T25" fmla="*/ 546 h 686"/>
                  <a:gd name="T26" fmla="*/ 480 w 480"/>
                  <a:gd name="T27" fmla="*/ 546 h 686"/>
                  <a:gd name="T28" fmla="*/ 480 w 480"/>
                  <a:gd name="T29" fmla="*/ 546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0" h="686">
                    <a:moveTo>
                      <a:pt x="480" y="546"/>
                    </a:moveTo>
                    <a:lnTo>
                      <a:pt x="480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472" y="0"/>
                    </a:lnTo>
                    <a:lnTo>
                      <a:pt x="472" y="139"/>
                    </a:lnTo>
                    <a:lnTo>
                      <a:pt x="156" y="139"/>
                    </a:lnTo>
                    <a:lnTo>
                      <a:pt x="156" y="271"/>
                    </a:lnTo>
                    <a:lnTo>
                      <a:pt x="427" y="271"/>
                    </a:lnTo>
                    <a:lnTo>
                      <a:pt x="427" y="398"/>
                    </a:lnTo>
                    <a:lnTo>
                      <a:pt x="156" y="398"/>
                    </a:lnTo>
                    <a:lnTo>
                      <a:pt x="156" y="546"/>
                    </a:lnTo>
                    <a:lnTo>
                      <a:pt x="480" y="546"/>
                    </a:lnTo>
                    <a:moveTo>
                      <a:pt x="480" y="546"/>
                    </a:moveTo>
                    <a:lnTo>
                      <a:pt x="480" y="5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5" name="Freeform 46">
                <a:extLst>
                  <a:ext uri="{FF2B5EF4-FFF2-40B4-BE49-F238E27FC236}">
                    <a16:creationId xmlns:a16="http://schemas.microsoft.com/office/drawing/2014/main" id="{6241648B-C290-8EC5-2B62-3B20A342E9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089" y="394"/>
                <a:ext cx="156" cy="695"/>
              </a:xfrm>
              <a:custGeom>
                <a:avLst/>
                <a:gdLst>
                  <a:gd name="T0" fmla="*/ 0 w 156"/>
                  <a:gd name="T1" fmla="*/ 419 h 695"/>
                  <a:gd name="T2" fmla="*/ 0 w 156"/>
                  <a:gd name="T3" fmla="*/ 0 h 695"/>
                  <a:gd name="T4" fmla="*/ 156 w 156"/>
                  <a:gd name="T5" fmla="*/ 0 h 695"/>
                  <a:gd name="T6" fmla="*/ 156 w 156"/>
                  <a:gd name="T7" fmla="*/ 419 h 695"/>
                  <a:gd name="T8" fmla="*/ 0 w 156"/>
                  <a:gd name="T9" fmla="*/ 419 h 695"/>
                  <a:gd name="T10" fmla="*/ 0 w 156"/>
                  <a:gd name="T11" fmla="*/ 695 h 695"/>
                  <a:gd name="T12" fmla="*/ 0 w 156"/>
                  <a:gd name="T13" fmla="*/ 535 h 695"/>
                  <a:gd name="T14" fmla="*/ 156 w 156"/>
                  <a:gd name="T15" fmla="*/ 535 h 695"/>
                  <a:gd name="T16" fmla="*/ 156 w 156"/>
                  <a:gd name="T17" fmla="*/ 695 h 695"/>
                  <a:gd name="T18" fmla="*/ 0 w 156"/>
                  <a:gd name="T19" fmla="*/ 695 h 695"/>
                  <a:gd name="T20" fmla="*/ 0 w 156"/>
                  <a:gd name="T21" fmla="*/ 695 h 695"/>
                  <a:gd name="T22" fmla="*/ 0 w 156"/>
                  <a:gd name="T2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695">
                    <a:moveTo>
                      <a:pt x="0" y="419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19"/>
                    </a:lnTo>
                    <a:lnTo>
                      <a:pt x="0" y="419"/>
                    </a:lnTo>
                    <a:moveTo>
                      <a:pt x="0" y="695"/>
                    </a:moveTo>
                    <a:lnTo>
                      <a:pt x="0" y="535"/>
                    </a:lnTo>
                    <a:lnTo>
                      <a:pt x="156" y="535"/>
                    </a:lnTo>
                    <a:lnTo>
                      <a:pt x="156" y="695"/>
                    </a:lnTo>
                    <a:lnTo>
                      <a:pt x="0" y="695"/>
                    </a:lnTo>
                    <a:moveTo>
                      <a:pt x="0" y="695"/>
                    </a:moveTo>
                    <a:lnTo>
                      <a:pt x="0" y="6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6" name="Freeform 48">
                <a:extLst>
                  <a:ext uri="{FF2B5EF4-FFF2-40B4-BE49-F238E27FC236}">
                    <a16:creationId xmlns:a16="http://schemas.microsoft.com/office/drawing/2014/main" id="{5008FACF-EF7E-ED6F-151E-E96CF53FC2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69" y="394"/>
                <a:ext cx="156" cy="695"/>
              </a:xfrm>
              <a:custGeom>
                <a:avLst/>
                <a:gdLst>
                  <a:gd name="T0" fmla="*/ 0 w 156"/>
                  <a:gd name="T1" fmla="*/ 419 h 695"/>
                  <a:gd name="T2" fmla="*/ 0 w 156"/>
                  <a:gd name="T3" fmla="*/ 0 h 695"/>
                  <a:gd name="T4" fmla="*/ 156 w 156"/>
                  <a:gd name="T5" fmla="*/ 0 h 695"/>
                  <a:gd name="T6" fmla="*/ 156 w 156"/>
                  <a:gd name="T7" fmla="*/ 419 h 695"/>
                  <a:gd name="T8" fmla="*/ 0 w 156"/>
                  <a:gd name="T9" fmla="*/ 419 h 695"/>
                  <a:gd name="T10" fmla="*/ 0 w 156"/>
                  <a:gd name="T11" fmla="*/ 695 h 695"/>
                  <a:gd name="T12" fmla="*/ 0 w 156"/>
                  <a:gd name="T13" fmla="*/ 535 h 695"/>
                  <a:gd name="T14" fmla="*/ 156 w 156"/>
                  <a:gd name="T15" fmla="*/ 535 h 695"/>
                  <a:gd name="T16" fmla="*/ 156 w 156"/>
                  <a:gd name="T17" fmla="*/ 695 h 695"/>
                  <a:gd name="T18" fmla="*/ 0 w 156"/>
                  <a:gd name="T19" fmla="*/ 695 h 695"/>
                  <a:gd name="T20" fmla="*/ 0 w 156"/>
                  <a:gd name="T21" fmla="*/ 695 h 695"/>
                  <a:gd name="T22" fmla="*/ 0 w 156"/>
                  <a:gd name="T2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695">
                    <a:moveTo>
                      <a:pt x="0" y="419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19"/>
                    </a:lnTo>
                    <a:lnTo>
                      <a:pt x="0" y="419"/>
                    </a:lnTo>
                    <a:moveTo>
                      <a:pt x="0" y="695"/>
                    </a:moveTo>
                    <a:lnTo>
                      <a:pt x="0" y="535"/>
                    </a:lnTo>
                    <a:lnTo>
                      <a:pt x="156" y="535"/>
                    </a:lnTo>
                    <a:lnTo>
                      <a:pt x="156" y="695"/>
                    </a:lnTo>
                    <a:lnTo>
                      <a:pt x="0" y="695"/>
                    </a:lnTo>
                    <a:moveTo>
                      <a:pt x="0" y="695"/>
                    </a:moveTo>
                    <a:lnTo>
                      <a:pt x="0" y="6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7" name="Freeform 51">
                <a:extLst>
                  <a:ext uri="{FF2B5EF4-FFF2-40B4-BE49-F238E27FC236}">
                    <a16:creationId xmlns:a16="http://schemas.microsoft.com/office/drawing/2014/main" id="{6E639655-54DF-3DC1-D9E8-612D64842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68" y="-879"/>
                <a:ext cx="656" cy="657"/>
              </a:xfrm>
              <a:custGeom>
                <a:avLst/>
                <a:gdLst>
                  <a:gd name="T0" fmla="*/ 656 w 656"/>
                  <a:gd name="T1" fmla="*/ 160 h 657"/>
                  <a:gd name="T2" fmla="*/ 496 w 656"/>
                  <a:gd name="T3" fmla="*/ 0 h 657"/>
                  <a:gd name="T4" fmla="*/ 328 w 656"/>
                  <a:gd name="T5" fmla="*/ 168 h 657"/>
                  <a:gd name="T6" fmla="*/ 160 w 656"/>
                  <a:gd name="T7" fmla="*/ 0 h 657"/>
                  <a:gd name="T8" fmla="*/ 0 w 656"/>
                  <a:gd name="T9" fmla="*/ 160 h 657"/>
                  <a:gd name="T10" fmla="*/ 168 w 656"/>
                  <a:gd name="T11" fmla="*/ 328 h 657"/>
                  <a:gd name="T12" fmla="*/ 0 w 656"/>
                  <a:gd name="T13" fmla="*/ 497 h 657"/>
                  <a:gd name="T14" fmla="*/ 160 w 656"/>
                  <a:gd name="T15" fmla="*/ 657 h 657"/>
                  <a:gd name="T16" fmla="*/ 328 w 656"/>
                  <a:gd name="T17" fmla="*/ 485 h 657"/>
                  <a:gd name="T18" fmla="*/ 496 w 656"/>
                  <a:gd name="T19" fmla="*/ 657 h 657"/>
                  <a:gd name="T20" fmla="*/ 656 w 656"/>
                  <a:gd name="T21" fmla="*/ 497 h 657"/>
                  <a:gd name="T22" fmla="*/ 484 w 656"/>
                  <a:gd name="T23" fmla="*/ 328 h 657"/>
                  <a:gd name="T24" fmla="*/ 656 w 656"/>
                  <a:gd name="T25" fmla="*/ 16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6" h="657">
                    <a:moveTo>
                      <a:pt x="656" y="160"/>
                    </a:moveTo>
                    <a:lnTo>
                      <a:pt x="496" y="0"/>
                    </a:lnTo>
                    <a:lnTo>
                      <a:pt x="328" y="168"/>
                    </a:lnTo>
                    <a:lnTo>
                      <a:pt x="160" y="0"/>
                    </a:lnTo>
                    <a:lnTo>
                      <a:pt x="0" y="160"/>
                    </a:lnTo>
                    <a:lnTo>
                      <a:pt x="168" y="328"/>
                    </a:lnTo>
                    <a:lnTo>
                      <a:pt x="0" y="497"/>
                    </a:lnTo>
                    <a:lnTo>
                      <a:pt x="160" y="657"/>
                    </a:lnTo>
                    <a:lnTo>
                      <a:pt x="328" y="485"/>
                    </a:lnTo>
                    <a:lnTo>
                      <a:pt x="496" y="657"/>
                    </a:lnTo>
                    <a:lnTo>
                      <a:pt x="656" y="497"/>
                    </a:lnTo>
                    <a:lnTo>
                      <a:pt x="484" y="328"/>
                    </a:lnTo>
                    <a:lnTo>
                      <a:pt x="656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8" name="Freeform 53">
                <a:extLst>
                  <a:ext uri="{FF2B5EF4-FFF2-40B4-BE49-F238E27FC236}">
                    <a16:creationId xmlns:a16="http://schemas.microsoft.com/office/drawing/2014/main" id="{4D58DE9B-B8A3-473E-00A5-0E3B3D8CD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540" y="-879"/>
                <a:ext cx="328" cy="657"/>
              </a:xfrm>
              <a:custGeom>
                <a:avLst/>
                <a:gdLst>
                  <a:gd name="T0" fmla="*/ 168 w 328"/>
                  <a:gd name="T1" fmla="*/ 657 h 657"/>
                  <a:gd name="T2" fmla="*/ 328 w 328"/>
                  <a:gd name="T3" fmla="*/ 497 h 657"/>
                  <a:gd name="T4" fmla="*/ 156 w 328"/>
                  <a:gd name="T5" fmla="*/ 328 h 657"/>
                  <a:gd name="T6" fmla="*/ 328 w 328"/>
                  <a:gd name="T7" fmla="*/ 160 h 657"/>
                  <a:gd name="T8" fmla="*/ 168 w 328"/>
                  <a:gd name="T9" fmla="*/ 0 h 657"/>
                  <a:gd name="T10" fmla="*/ 0 w 328"/>
                  <a:gd name="T11" fmla="*/ 168 h 657"/>
                  <a:gd name="T12" fmla="*/ 0 w 328"/>
                  <a:gd name="T13" fmla="*/ 485 h 657"/>
                  <a:gd name="T14" fmla="*/ 168 w 328"/>
                  <a:gd name="T15" fmla="*/ 657 h 657"/>
                  <a:gd name="T16" fmla="*/ 168 w 328"/>
                  <a:gd name="T17" fmla="*/ 657 h 657"/>
                  <a:gd name="T18" fmla="*/ 168 w 328"/>
                  <a:gd name="T19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8" h="657">
                    <a:moveTo>
                      <a:pt x="168" y="657"/>
                    </a:moveTo>
                    <a:lnTo>
                      <a:pt x="328" y="497"/>
                    </a:lnTo>
                    <a:lnTo>
                      <a:pt x="156" y="328"/>
                    </a:lnTo>
                    <a:lnTo>
                      <a:pt x="328" y="160"/>
                    </a:lnTo>
                    <a:lnTo>
                      <a:pt x="168" y="0"/>
                    </a:lnTo>
                    <a:lnTo>
                      <a:pt x="0" y="168"/>
                    </a:lnTo>
                    <a:lnTo>
                      <a:pt x="0" y="485"/>
                    </a:lnTo>
                    <a:lnTo>
                      <a:pt x="168" y="657"/>
                    </a:lnTo>
                    <a:moveTo>
                      <a:pt x="168" y="657"/>
                    </a:moveTo>
                    <a:lnTo>
                      <a:pt x="168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pic>
        <p:nvPicPr>
          <p:cNvPr id="1768" name="Gráfico 1767" descr="Ponto de Interrogação com preenchimento sólido">
            <a:extLst>
              <a:ext uri="{FF2B5EF4-FFF2-40B4-BE49-F238E27FC236}">
                <a16:creationId xmlns:a16="http://schemas.microsoft.com/office/drawing/2014/main" id="{8AB5B8D5-BFD8-596E-3269-EA1E4C8B9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4385" y="2055334"/>
            <a:ext cx="720000" cy="720000"/>
          </a:xfrm>
          <a:prstGeom prst="rect">
            <a:avLst/>
          </a:prstGeom>
        </p:spPr>
      </p:pic>
      <p:pic>
        <p:nvPicPr>
          <p:cNvPr id="1769" name="Imagem 1768">
            <a:extLst>
              <a:ext uri="{FF2B5EF4-FFF2-40B4-BE49-F238E27FC236}">
                <a16:creationId xmlns:a16="http://schemas.microsoft.com/office/drawing/2014/main" id="{64760559-C866-F904-D338-F09F2BA8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398"/>
            <a:ext cx="9144000" cy="493776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C2FFADCB-65AE-4BE2-8B6F-F719BBF24DD7}"/>
              </a:ext>
            </a:extLst>
          </p:cNvPr>
          <p:cNvSpPr txBox="1"/>
          <p:nvPr/>
        </p:nvSpPr>
        <p:spPr>
          <a:xfrm>
            <a:off x="1752275" y="3077280"/>
            <a:ext cx="5652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pt-PT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1C92E31-9E72-4A80-A16D-EBEB8ED3856C}"/>
              </a:ext>
            </a:extLst>
          </p:cNvPr>
          <p:cNvSpPr/>
          <p:nvPr/>
        </p:nvSpPr>
        <p:spPr>
          <a:xfrm>
            <a:off x="1486033" y="244486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200" i="1" dirty="0"/>
          </a:p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200" i="1" dirty="0"/>
          </a:p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2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2A5308-C308-40AB-95DC-787F1B2619F2}"/>
              </a:ext>
            </a:extLst>
          </p:cNvPr>
          <p:cNvSpPr txBox="1"/>
          <p:nvPr/>
        </p:nvSpPr>
        <p:spPr>
          <a:xfrm>
            <a:off x="6420507" y="4718896"/>
            <a:ext cx="2723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0563C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http://www.amt-autoridade.pt/</a:t>
            </a:r>
            <a:endParaRPr lang="pt-PT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B0CA2CF-04B1-44AF-9BC3-1BEF671F3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74" b="7268"/>
          <a:stretch/>
        </p:blipFill>
        <p:spPr>
          <a:xfrm>
            <a:off x="2403222" y="313691"/>
            <a:ext cx="4425478" cy="2704849"/>
          </a:xfrm>
          <a:prstGeom prst="rect">
            <a:avLst/>
          </a:prstGeom>
        </p:spPr>
      </p:pic>
      <p:grpSp>
        <p:nvGrpSpPr>
          <p:cNvPr id="18" name="Group 20">
            <a:extLst>
              <a:ext uri="{FF2B5EF4-FFF2-40B4-BE49-F238E27FC236}">
                <a16:creationId xmlns:a16="http://schemas.microsoft.com/office/drawing/2014/main" id="{3DA7259D-D476-4EC7-8E90-1151C18A4BCA}"/>
              </a:ext>
            </a:extLst>
          </p:cNvPr>
          <p:cNvGrpSpPr>
            <a:grpSpLocks noChangeAspect="1"/>
          </p:cNvGrpSpPr>
          <p:nvPr/>
        </p:nvGrpSpPr>
        <p:grpSpPr>
          <a:xfrm>
            <a:off x="1714506" y="291857"/>
            <a:ext cx="5714987" cy="2946289"/>
            <a:chOff x="-1348120" y="1139528"/>
            <a:chExt cx="9361040" cy="4825964"/>
          </a:xfrm>
        </p:grpSpPr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7BA8C8AF-00EF-4089-AB70-4A6B9B1C0247}"/>
                </a:ext>
              </a:extLst>
            </p:cNvPr>
            <p:cNvGrpSpPr/>
            <p:nvPr/>
          </p:nvGrpSpPr>
          <p:grpSpPr>
            <a:xfrm>
              <a:off x="-375492" y="1139528"/>
              <a:ext cx="7415784" cy="4700016"/>
              <a:chOff x="-375492" y="1139528"/>
              <a:chExt cx="7415784" cy="4700016"/>
            </a:xfrm>
          </p:grpSpPr>
          <p:grpSp>
            <p:nvGrpSpPr>
              <p:cNvPr id="23" name="Group 16">
                <a:extLst>
                  <a:ext uri="{FF2B5EF4-FFF2-40B4-BE49-F238E27FC236}">
                    <a16:creationId xmlns:a16="http://schemas.microsoft.com/office/drawing/2014/main" id="{E54095EC-3BA5-44E1-89C4-3157F294EAF7}"/>
                  </a:ext>
                </a:extLst>
              </p:cNvPr>
              <p:cNvGrpSpPr/>
              <p:nvPr/>
            </p:nvGrpSpPr>
            <p:grpSpPr>
              <a:xfrm>
                <a:off x="-375492" y="1139528"/>
                <a:ext cx="7415784" cy="4700016"/>
                <a:chOff x="-375492" y="1139528"/>
                <a:chExt cx="7415784" cy="4700016"/>
              </a:xfrm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1D78FE5-7B86-4FDB-8B34-6D44FFD21542}"/>
                    </a:ext>
                  </a:extLst>
                </p:cNvPr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id="{D25A0D0B-B5F6-4205-AC0C-06F5B2FD464A}"/>
                    </a:ext>
                  </a:extLst>
                </p:cNvPr>
                <p:cNvSpPr/>
                <p:nvPr/>
              </p:nvSpPr>
              <p:spPr>
                <a:xfrm>
                  <a:off x="-358010" y="1160080"/>
                  <a:ext cx="7380820" cy="4658912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980959E7-7897-40E3-BC18-D88547BDFB20}"/>
                    </a:ext>
                  </a:extLst>
                </p:cNvPr>
                <p:cNvSpPr/>
                <p:nvPr/>
              </p:nvSpPr>
              <p:spPr>
                <a:xfrm>
                  <a:off x="4509682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68E056B-C8AE-4260-A338-EE8A52DC3227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7">
              <a:extLst>
                <a:ext uri="{FF2B5EF4-FFF2-40B4-BE49-F238E27FC236}">
                  <a16:creationId xmlns:a16="http://schemas.microsoft.com/office/drawing/2014/main" id="{7439AE13-709F-41C1-9B4D-28B42BA39811}"/>
                </a:ext>
              </a:extLst>
            </p:cNvPr>
            <p:cNvGrpSpPr/>
            <p:nvPr/>
          </p:nvGrpSpPr>
          <p:grpSpPr>
            <a:xfrm>
              <a:off x="-1348120" y="5777968"/>
              <a:ext cx="9361040" cy="187524"/>
              <a:chOff x="-1348120" y="5777968"/>
              <a:chExt cx="9361040" cy="187524"/>
            </a:xfrm>
          </p:grpSpPr>
          <p:sp>
            <p:nvSpPr>
              <p:cNvPr id="21" name="Trapezoid 6">
                <a:extLst>
                  <a:ext uri="{FF2B5EF4-FFF2-40B4-BE49-F238E27FC236}">
                    <a16:creationId xmlns:a16="http://schemas.microsoft.com/office/drawing/2014/main" id="{5DCEAA14-E833-457E-84F9-A342112B19AA}"/>
                  </a:ext>
                </a:extLst>
              </p:cNvPr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5">
                <a:extLst>
                  <a:ext uri="{FF2B5EF4-FFF2-40B4-BE49-F238E27FC236}">
                    <a16:creationId xmlns:a16="http://schemas.microsoft.com/office/drawing/2014/main" id="{DFC8AD50-2811-411B-B4AE-B6A6D57C0EF0}"/>
                  </a:ext>
                </a:extLst>
              </p:cNvPr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5F2BD1C-E91B-4204-AFE7-048F472A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42D5-8A16-4DE5-B768-6542CA40944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4955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YOUR TITLE…"/>
          <p:cNvSpPr txBox="1"/>
          <p:nvPr/>
        </p:nvSpPr>
        <p:spPr>
          <a:xfrm>
            <a:off x="4941320" y="743827"/>
            <a:ext cx="3766155" cy="84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6889" rIns="16889">
            <a:spAutoFit/>
          </a:bodyPr>
          <a:lstStyle/>
          <a:p>
            <a:pPr algn="ctr">
              <a:defRPr sz="6600" spc="600">
                <a:solidFill>
                  <a:srgbClr val="000000"/>
                </a:solidFill>
              </a:defRPr>
            </a:pPr>
            <a:endParaRPr lang="pt-PT" sz="2438" dirty="0"/>
          </a:p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t-PT" sz="2438" dirty="0"/>
              <a:t>Consciencialização</a:t>
            </a:r>
            <a:endParaRPr sz="2438" dirty="0"/>
          </a:p>
        </p:txBody>
      </p:sp>
      <p:sp>
        <p:nvSpPr>
          <p:cNvPr id="281" name="YOUR TITLE…"/>
          <p:cNvSpPr txBox="1"/>
          <p:nvPr/>
        </p:nvSpPr>
        <p:spPr>
          <a:xfrm>
            <a:off x="1110557" y="743826"/>
            <a:ext cx="2456567" cy="1217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6889" rIns="16889">
            <a:spAutoFit/>
          </a:bodyPr>
          <a:lstStyle/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t-PT" sz="2438" dirty="0"/>
              <a:t>Segurança</a:t>
            </a:r>
          </a:p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t-PT" sz="2438" dirty="0"/>
              <a:t>entre</a:t>
            </a:r>
          </a:p>
          <a:p>
            <a:pPr algn="ctr">
              <a:defRPr sz="6600" spc="600">
                <a:solidFill>
                  <a:srgbClr val="000000"/>
                </a:solidFill>
              </a:defRPr>
            </a:pPr>
            <a:r>
              <a:rPr lang="pt-PT" sz="2438" dirty="0"/>
              <a:t>Utilizadores</a:t>
            </a:r>
          </a:p>
        </p:txBody>
      </p:sp>
      <p:sp>
        <p:nvSpPr>
          <p:cNvPr id="283" name="Entrepreneurial activities differ substantially depending on the type of organization"/>
          <p:cNvSpPr txBox="1"/>
          <p:nvPr/>
        </p:nvSpPr>
        <p:spPr>
          <a:xfrm>
            <a:off x="760230" y="1592969"/>
            <a:ext cx="3157218" cy="2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6889" rIns="16889">
            <a:spAutoFit/>
          </a:bodyPr>
          <a:lstStyle>
            <a:lvl1pPr algn="ctr">
              <a:lnSpc>
                <a:spcPct val="150000"/>
              </a:lnSpc>
              <a:defRPr sz="2400" spc="300"/>
            </a:lvl1pPr>
          </a:lstStyle>
          <a:p>
            <a:endParaRPr sz="887" dirty="0"/>
          </a:p>
        </p:txBody>
      </p:sp>
      <p:sp>
        <p:nvSpPr>
          <p:cNvPr id="284" name="Line"/>
          <p:cNvSpPr/>
          <p:nvPr/>
        </p:nvSpPr>
        <p:spPr>
          <a:xfrm flipH="1">
            <a:off x="4573173" y="360261"/>
            <a:ext cx="0" cy="1889693"/>
          </a:xfrm>
          <a:prstGeom prst="line">
            <a:avLst/>
          </a:prstGeom>
          <a:ln w="6350">
            <a:solidFill>
              <a:srgbClr val="7F7F7F"/>
            </a:solidFill>
            <a:miter/>
          </a:ln>
        </p:spPr>
        <p:txBody>
          <a:bodyPr lIns="16889" rIns="16889"/>
          <a:lstStyle/>
          <a:p>
            <a:endParaRPr sz="553"/>
          </a:p>
        </p:txBody>
      </p:sp>
      <p:pic>
        <p:nvPicPr>
          <p:cNvPr id="285" name="image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" r="34"/>
          <a:stretch/>
        </p:blipFill>
        <p:spPr>
          <a:xfrm>
            <a:off x="4570828" y="2300203"/>
            <a:ext cx="4502444" cy="2533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99B516-B491-8C51-CFF5-C9CF8EDFD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0" y="2249954"/>
            <a:ext cx="4504742" cy="2893546"/>
          </a:xfrm>
          <a:prstGeom prst="rect">
            <a:avLst/>
          </a:prstGeom>
        </p:spPr>
      </p:pic>
      <p:pic>
        <p:nvPicPr>
          <p:cNvPr id="286" name="image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" r="34"/>
          <a:stretch/>
        </p:blipFill>
        <p:spPr>
          <a:xfrm>
            <a:off x="69556" y="2300203"/>
            <a:ext cx="4502444" cy="2533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9F2F584-107F-DB99-B971-49CA14594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352" y="49944"/>
            <a:ext cx="1645920" cy="888012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52023A7-2D6A-56A0-0E09-92CBA559EED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Objetivos da Formação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t-PT" sz="1800" dirty="0"/>
              <a:t>por Unidade Orgânica</a:t>
            </a: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4C5BF96-84C9-29E4-06BF-A06695D91AFD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728916" y="2672934"/>
            <a:ext cx="1910912" cy="1611571"/>
            <a:chOff x="-3559261" y="210218"/>
            <a:chExt cx="2951215" cy="2518867"/>
          </a:xfrm>
          <a:solidFill>
            <a:schemeClr val="bg1">
              <a:lumMod val="85000"/>
            </a:schemeClr>
          </a:solidFill>
        </p:grpSpPr>
        <p:sp>
          <p:nvSpPr>
            <p:cNvPr id="95" name="Freeform 100"/>
            <p:cNvSpPr>
              <a:spLocks noEditPoints="1"/>
            </p:cNvSpPr>
            <p:nvPr/>
          </p:nvSpPr>
          <p:spPr bwMode="auto">
            <a:xfrm>
              <a:off x="-3556555" y="210218"/>
              <a:ext cx="389058" cy="453450"/>
            </a:xfrm>
            <a:custGeom>
              <a:avLst/>
              <a:gdLst>
                <a:gd name="T0" fmla="*/ 151 w 151"/>
                <a:gd name="T1" fmla="*/ 89 h 176"/>
                <a:gd name="T2" fmla="*/ 145 w 151"/>
                <a:gd name="T3" fmla="*/ 124 h 176"/>
                <a:gd name="T4" fmla="*/ 129 w 151"/>
                <a:gd name="T5" fmla="*/ 152 h 176"/>
                <a:gd name="T6" fmla="*/ 106 w 151"/>
                <a:gd name="T7" fmla="*/ 170 h 176"/>
                <a:gd name="T8" fmla="*/ 76 w 151"/>
                <a:gd name="T9" fmla="*/ 176 h 176"/>
                <a:gd name="T10" fmla="*/ 45 w 151"/>
                <a:gd name="T11" fmla="*/ 170 h 176"/>
                <a:gd name="T12" fmla="*/ 21 w 151"/>
                <a:gd name="T13" fmla="*/ 152 h 176"/>
                <a:gd name="T14" fmla="*/ 6 w 151"/>
                <a:gd name="T15" fmla="*/ 124 h 176"/>
                <a:gd name="T16" fmla="*/ 0 w 151"/>
                <a:gd name="T17" fmla="*/ 89 h 176"/>
                <a:gd name="T18" fmla="*/ 6 w 151"/>
                <a:gd name="T19" fmla="*/ 53 h 176"/>
                <a:gd name="T20" fmla="*/ 21 w 151"/>
                <a:gd name="T21" fmla="*/ 25 h 176"/>
                <a:gd name="T22" fmla="*/ 45 w 151"/>
                <a:gd name="T23" fmla="*/ 7 h 176"/>
                <a:gd name="T24" fmla="*/ 76 w 151"/>
                <a:gd name="T25" fmla="*/ 0 h 176"/>
                <a:gd name="T26" fmla="*/ 106 w 151"/>
                <a:gd name="T27" fmla="*/ 7 h 176"/>
                <a:gd name="T28" fmla="*/ 129 w 151"/>
                <a:gd name="T29" fmla="*/ 25 h 176"/>
                <a:gd name="T30" fmla="*/ 145 w 151"/>
                <a:gd name="T31" fmla="*/ 53 h 176"/>
                <a:gd name="T32" fmla="*/ 151 w 151"/>
                <a:gd name="T33" fmla="*/ 89 h 176"/>
                <a:gd name="T34" fmla="*/ 105 w 151"/>
                <a:gd name="T35" fmla="*/ 89 h 176"/>
                <a:gd name="T36" fmla="*/ 96 w 151"/>
                <a:gd name="T37" fmla="*/ 56 h 176"/>
                <a:gd name="T38" fmla="*/ 76 w 151"/>
                <a:gd name="T39" fmla="*/ 43 h 176"/>
                <a:gd name="T40" fmla="*/ 54 w 151"/>
                <a:gd name="T41" fmla="*/ 56 h 176"/>
                <a:gd name="T42" fmla="*/ 46 w 151"/>
                <a:gd name="T43" fmla="*/ 89 h 176"/>
                <a:gd name="T44" fmla="*/ 54 w 151"/>
                <a:gd name="T45" fmla="*/ 121 h 176"/>
                <a:gd name="T46" fmla="*/ 76 w 151"/>
                <a:gd name="T47" fmla="*/ 134 h 176"/>
                <a:gd name="T48" fmla="*/ 96 w 151"/>
                <a:gd name="T49" fmla="*/ 121 h 176"/>
                <a:gd name="T50" fmla="*/ 105 w 151"/>
                <a:gd name="T51" fmla="*/ 89 h 176"/>
                <a:gd name="T52" fmla="*/ 105 w 151"/>
                <a:gd name="T53" fmla="*/ 89 h 176"/>
                <a:gd name="T54" fmla="*/ 105 w 151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6">
                  <a:moveTo>
                    <a:pt x="151" y="89"/>
                  </a:moveTo>
                  <a:cubicBezTo>
                    <a:pt x="151" y="101"/>
                    <a:pt x="149" y="113"/>
                    <a:pt x="145" y="124"/>
                  </a:cubicBezTo>
                  <a:cubicBezTo>
                    <a:pt x="142" y="134"/>
                    <a:pt x="136" y="144"/>
                    <a:pt x="129" y="152"/>
                  </a:cubicBezTo>
                  <a:cubicBezTo>
                    <a:pt x="123" y="159"/>
                    <a:pt x="115" y="165"/>
                    <a:pt x="106" y="170"/>
                  </a:cubicBezTo>
                  <a:cubicBezTo>
                    <a:pt x="96" y="174"/>
                    <a:pt x="86" y="176"/>
                    <a:pt x="76" y="176"/>
                  </a:cubicBezTo>
                  <a:cubicBezTo>
                    <a:pt x="65" y="176"/>
                    <a:pt x="55" y="174"/>
                    <a:pt x="45" y="170"/>
                  </a:cubicBezTo>
                  <a:cubicBezTo>
                    <a:pt x="36" y="165"/>
                    <a:pt x="28" y="159"/>
                    <a:pt x="21" y="152"/>
                  </a:cubicBezTo>
                  <a:cubicBezTo>
                    <a:pt x="15" y="144"/>
                    <a:pt x="9" y="134"/>
                    <a:pt x="6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6" y="53"/>
                  </a:cubicBezTo>
                  <a:cubicBezTo>
                    <a:pt x="9" y="43"/>
                    <a:pt x="15" y="33"/>
                    <a:pt x="21" y="25"/>
                  </a:cubicBezTo>
                  <a:cubicBezTo>
                    <a:pt x="28" y="18"/>
                    <a:pt x="36" y="12"/>
                    <a:pt x="45" y="7"/>
                  </a:cubicBezTo>
                  <a:cubicBezTo>
                    <a:pt x="55" y="3"/>
                    <a:pt x="65" y="0"/>
                    <a:pt x="76" y="0"/>
                  </a:cubicBezTo>
                  <a:cubicBezTo>
                    <a:pt x="86" y="0"/>
                    <a:pt x="96" y="3"/>
                    <a:pt x="106" y="7"/>
                  </a:cubicBezTo>
                  <a:cubicBezTo>
                    <a:pt x="115" y="12"/>
                    <a:pt x="123" y="18"/>
                    <a:pt x="129" y="25"/>
                  </a:cubicBezTo>
                  <a:cubicBezTo>
                    <a:pt x="136" y="33"/>
                    <a:pt x="142" y="43"/>
                    <a:pt x="145" y="53"/>
                  </a:cubicBezTo>
                  <a:cubicBezTo>
                    <a:pt x="149" y="64"/>
                    <a:pt x="151" y="76"/>
                    <a:pt x="151" y="89"/>
                  </a:cubicBezTo>
                  <a:close/>
                  <a:moveTo>
                    <a:pt x="105" y="89"/>
                  </a:moveTo>
                  <a:cubicBezTo>
                    <a:pt x="105" y="75"/>
                    <a:pt x="102" y="64"/>
                    <a:pt x="96" y="56"/>
                  </a:cubicBezTo>
                  <a:cubicBezTo>
                    <a:pt x="91" y="47"/>
                    <a:pt x="84" y="43"/>
                    <a:pt x="76" y="43"/>
                  </a:cubicBezTo>
                  <a:cubicBezTo>
                    <a:pt x="67" y="43"/>
                    <a:pt x="60" y="47"/>
                    <a:pt x="54" y="56"/>
                  </a:cubicBezTo>
                  <a:cubicBezTo>
                    <a:pt x="49" y="64"/>
                    <a:pt x="46" y="75"/>
                    <a:pt x="46" y="89"/>
                  </a:cubicBezTo>
                  <a:cubicBezTo>
                    <a:pt x="46" y="102"/>
                    <a:pt x="49" y="113"/>
                    <a:pt x="54" y="121"/>
                  </a:cubicBezTo>
                  <a:cubicBezTo>
                    <a:pt x="60" y="130"/>
                    <a:pt x="67" y="134"/>
                    <a:pt x="76" y="134"/>
                  </a:cubicBezTo>
                  <a:cubicBezTo>
                    <a:pt x="84" y="134"/>
                    <a:pt x="91" y="130"/>
                    <a:pt x="96" y="121"/>
                  </a:cubicBezTo>
                  <a:cubicBezTo>
                    <a:pt x="102" y="113"/>
                    <a:pt x="105" y="102"/>
                    <a:pt x="105" y="89"/>
                  </a:cubicBezTo>
                  <a:close/>
                  <a:moveTo>
                    <a:pt x="105" y="89"/>
                  </a:moveTo>
                  <a:cubicBezTo>
                    <a:pt x="105" y="89"/>
                    <a:pt x="105" y="89"/>
                    <a:pt x="105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01"/>
            <p:cNvSpPr>
              <a:spLocks noEditPoints="1"/>
            </p:cNvSpPr>
            <p:nvPr/>
          </p:nvSpPr>
          <p:spPr bwMode="auto">
            <a:xfrm>
              <a:off x="-3097694" y="230780"/>
              <a:ext cx="337653" cy="425312"/>
            </a:xfrm>
            <a:custGeom>
              <a:avLst/>
              <a:gdLst>
                <a:gd name="T0" fmla="*/ 131 w 131"/>
                <a:gd name="T1" fmla="*/ 124 h 165"/>
                <a:gd name="T2" fmla="*/ 131 w 131"/>
                <a:gd name="T3" fmla="*/ 165 h 165"/>
                <a:gd name="T4" fmla="*/ 6 w 131"/>
                <a:gd name="T5" fmla="*/ 165 h 165"/>
                <a:gd name="T6" fmla="*/ 6 w 131"/>
                <a:gd name="T7" fmla="*/ 124 h 165"/>
                <a:gd name="T8" fmla="*/ 47 w 131"/>
                <a:gd name="T9" fmla="*/ 124 h 165"/>
                <a:gd name="T10" fmla="*/ 47 w 131"/>
                <a:gd name="T11" fmla="*/ 50 h 165"/>
                <a:gd name="T12" fmla="*/ 39 w 131"/>
                <a:gd name="T13" fmla="*/ 57 h 165"/>
                <a:gd name="T14" fmla="*/ 27 w 131"/>
                <a:gd name="T15" fmla="*/ 64 h 165"/>
                <a:gd name="T16" fmla="*/ 13 w 131"/>
                <a:gd name="T17" fmla="*/ 68 h 165"/>
                <a:gd name="T18" fmla="*/ 0 w 131"/>
                <a:gd name="T19" fmla="*/ 70 h 165"/>
                <a:gd name="T20" fmla="*/ 0 w 131"/>
                <a:gd name="T21" fmla="*/ 27 h 165"/>
                <a:gd name="T22" fmla="*/ 12 w 131"/>
                <a:gd name="T23" fmla="*/ 24 h 165"/>
                <a:gd name="T24" fmla="*/ 27 w 131"/>
                <a:gd name="T25" fmla="*/ 17 h 165"/>
                <a:gd name="T26" fmla="*/ 40 w 131"/>
                <a:gd name="T27" fmla="*/ 7 h 165"/>
                <a:gd name="T28" fmla="*/ 47 w 131"/>
                <a:gd name="T29" fmla="*/ 0 h 165"/>
                <a:gd name="T30" fmla="*/ 94 w 131"/>
                <a:gd name="T31" fmla="*/ 0 h 165"/>
                <a:gd name="T32" fmla="*/ 94 w 131"/>
                <a:gd name="T33" fmla="*/ 124 h 165"/>
                <a:gd name="T34" fmla="*/ 131 w 131"/>
                <a:gd name="T35" fmla="*/ 124 h 165"/>
                <a:gd name="T36" fmla="*/ 131 w 131"/>
                <a:gd name="T37" fmla="*/ 124 h 165"/>
                <a:gd name="T38" fmla="*/ 131 w 131"/>
                <a:gd name="T39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5">
                  <a:moveTo>
                    <a:pt x="131" y="124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3" y="54"/>
                    <a:pt x="39" y="57"/>
                  </a:cubicBezTo>
                  <a:cubicBezTo>
                    <a:pt x="35" y="59"/>
                    <a:pt x="31" y="62"/>
                    <a:pt x="27" y="64"/>
                  </a:cubicBezTo>
                  <a:cubicBezTo>
                    <a:pt x="22" y="66"/>
                    <a:pt x="18" y="67"/>
                    <a:pt x="13" y="68"/>
                  </a:cubicBezTo>
                  <a:cubicBezTo>
                    <a:pt x="8" y="70"/>
                    <a:pt x="4" y="70"/>
                    <a:pt x="0" y="7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7" y="26"/>
                    <a:pt x="12" y="24"/>
                  </a:cubicBezTo>
                  <a:cubicBezTo>
                    <a:pt x="17" y="22"/>
                    <a:pt x="22" y="20"/>
                    <a:pt x="27" y="17"/>
                  </a:cubicBezTo>
                  <a:cubicBezTo>
                    <a:pt x="32" y="14"/>
                    <a:pt x="36" y="11"/>
                    <a:pt x="40" y="7"/>
                  </a:cubicBezTo>
                  <a:cubicBezTo>
                    <a:pt x="44" y="4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02"/>
            <p:cNvSpPr>
              <a:spLocks noEditPoints="1"/>
            </p:cNvSpPr>
            <p:nvPr/>
          </p:nvSpPr>
          <p:spPr bwMode="auto">
            <a:xfrm>
              <a:off x="-2705930" y="230780"/>
              <a:ext cx="337653" cy="425312"/>
            </a:xfrm>
            <a:custGeom>
              <a:avLst/>
              <a:gdLst>
                <a:gd name="T0" fmla="*/ 131 w 131"/>
                <a:gd name="T1" fmla="*/ 124 h 165"/>
                <a:gd name="T2" fmla="*/ 131 w 131"/>
                <a:gd name="T3" fmla="*/ 165 h 165"/>
                <a:gd name="T4" fmla="*/ 6 w 131"/>
                <a:gd name="T5" fmla="*/ 165 h 165"/>
                <a:gd name="T6" fmla="*/ 6 w 131"/>
                <a:gd name="T7" fmla="*/ 124 h 165"/>
                <a:gd name="T8" fmla="*/ 47 w 131"/>
                <a:gd name="T9" fmla="*/ 124 h 165"/>
                <a:gd name="T10" fmla="*/ 47 w 131"/>
                <a:gd name="T11" fmla="*/ 50 h 165"/>
                <a:gd name="T12" fmla="*/ 39 w 131"/>
                <a:gd name="T13" fmla="*/ 57 h 165"/>
                <a:gd name="T14" fmla="*/ 26 w 131"/>
                <a:gd name="T15" fmla="*/ 64 h 165"/>
                <a:gd name="T16" fmla="*/ 12 w 131"/>
                <a:gd name="T17" fmla="*/ 68 h 165"/>
                <a:gd name="T18" fmla="*/ 0 w 131"/>
                <a:gd name="T19" fmla="*/ 70 h 165"/>
                <a:gd name="T20" fmla="*/ 0 w 131"/>
                <a:gd name="T21" fmla="*/ 27 h 165"/>
                <a:gd name="T22" fmla="*/ 12 w 131"/>
                <a:gd name="T23" fmla="*/ 24 h 165"/>
                <a:gd name="T24" fmla="*/ 26 w 131"/>
                <a:gd name="T25" fmla="*/ 17 h 165"/>
                <a:gd name="T26" fmla="*/ 39 w 131"/>
                <a:gd name="T27" fmla="*/ 7 h 165"/>
                <a:gd name="T28" fmla="*/ 47 w 131"/>
                <a:gd name="T29" fmla="*/ 0 h 165"/>
                <a:gd name="T30" fmla="*/ 94 w 131"/>
                <a:gd name="T31" fmla="*/ 0 h 165"/>
                <a:gd name="T32" fmla="*/ 94 w 131"/>
                <a:gd name="T33" fmla="*/ 124 h 165"/>
                <a:gd name="T34" fmla="*/ 131 w 131"/>
                <a:gd name="T35" fmla="*/ 124 h 165"/>
                <a:gd name="T36" fmla="*/ 131 w 131"/>
                <a:gd name="T37" fmla="*/ 124 h 165"/>
                <a:gd name="T38" fmla="*/ 131 w 131"/>
                <a:gd name="T39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5">
                  <a:moveTo>
                    <a:pt x="131" y="124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4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8"/>
                  </a:cubicBezTo>
                  <a:cubicBezTo>
                    <a:pt x="8" y="70"/>
                    <a:pt x="3" y="70"/>
                    <a:pt x="0" y="7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7" y="26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7"/>
                  </a:cubicBezTo>
                  <a:cubicBezTo>
                    <a:pt x="43" y="4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03"/>
            <p:cNvSpPr>
              <a:spLocks noEditPoints="1"/>
            </p:cNvSpPr>
            <p:nvPr/>
          </p:nvSpPr>
          <p:spPr bwMode="auto">
            <a:xfrm>
              <a:off x="-2314166" y="210218"/>
              <a:ext cx="391764" cy="453450"/>
            </a:xfrm>
            <a:custGeom>
              <a:avLst/>
              <a:gdLst>
                <a:gd name="T0" fmla="*/ 152 w 152"/>
                <a:gd name="T1" fmla="*/ 89 h 176"/>
                <a:gd name="T2" fmla="*/ 146 w 152"/>
                <a:gd name="T3" fmla="*/ 124 h 176"/>
                <a:gd name="T4" fmla="*/ 130 w 152"/>
                <a:gd name="T5" fmla="*/ 152 h 176"/>
                <a:gd name="T6" fmla="*/ 106 w 152"/>
                <a:gd name="T7" fmla="*/ 170 h 176"/>
                <a:gd name="T8" fmla="*/ 76 w 152"/>
                <a:gd name="T9" fmla="*/ 176 h 176"/>
                <a:gd name="T10" fmla="*/ 46 w 152"/>
                <a:gd name="T11" fmla="*/ 170 h 176"/>
                <a:gd name="T12" fmla="*/ 22 w 152"/>
                <a:gd name="T13" fmla="*/ 152 h 176"/>
                <a:gd name="T14" fmla="*/ 6 w 152"/>
                <a:gd name="T15" fmla="*/ 124 h 176"/>
                <a:gd name="T16" fmla="*/ 0 w 152"/>
                <a:gd name="T17" fmla="*/ 89 h 176"/>
                <a:gd name="T18" fmla="*/ 6 w 152"/>
                <a:gd name="T19" fmla="*/ 53 h 176"/>
                <a:gd name="T20" fmla="*/ 22 w 152"/>
                <a:gd name="T21" fmla="*/ 25 h 176"/>
                <a:gd name="T22" fmla="*/ 46 w 152"/>
                <a:gd name="T23" fmla="*/ 7 h 176"/>
                <a:gd name="T24" fmla="*/ 76 w 152"/>
                <a:gd name="T25" fmla="*/ 0 h 176"/>
                <a:gd name="T26" fmla="*/ 106 w 152"/>
                <a:gd name="T27" fmla="*/ 7 h 176"/>
                <a:gd name="T28" fmla="*/ 130 w 152"/>
                <a:gd name="T29" fmla="*/ 25 h 176"/>
                <a:gd name="T30" fmla="*/ 146 w 152"/>
                <a:gd name="T31" fmla="*/ 53 h 176"/>
                <a:gd name="T32" fmla="*/ 152 w 152"/>
                <a:gd name="T33" fmla="*/ 89 h 176"/>
                <a:gd name="T34" fmla="*/ 105 w 152"/>
                <a:gd name="T35" fmla="*/ 89 h 176"/>
                <a:gd name="T36" fmla="*/ 97 w 152"/>
                <a:gd name="T37" fmla="*/ 56 h 176"/>
                <a:gd name="T38" fmla="*/ 76 w 152"/>
                <a:gd name="T39" fmla="*/ 43 h 176"/>
                <a:gd name="T40" fmla="*/ 55 w 152"/>
                <a:gd name="T41" fmla="*/ 56 h 176"/>
                <a:gd name="T42" fmla="*/ 47 w 152"/>
                <a:gd name="T43" fmla="*/ 89 h 176"/>
                <a:gd name="T44" fmla="*/ 55 w 152"/>
                <a:gd name="T45" fmla="*/ 121 h 176"/>
                <a:gd name="T46" fmla="*/ 76 w 152"/>
                <a:gd name="T47" fmla="*/ 134 h 176"/>
                <a:gd name="T48" fmla="*/ 97 w 152"/>
                <a:gd name="T49" fmla="*/ 121 h 176"/>
                <a:gd name="T50" fmla="*/ 105 w 152"/>
                <a:gd name="T51" fmla="*/ 89 h 176"/>
                <a:gd name="T52" fmla="*/ 105 w 152"/>
                <a:gd name="T53" fmla="*/ 89 h 176"/>
                <a:gd name="T54" fmla="*/ 105 w 152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76">
                  <a:moveTo>
                    <a:pt x="152" y="89"/>
                  </a:moveTo>
                  <a:cubicBezTo>
                    <a:pt x="152" y="101"/>
                    <a:pt x="150" y="113"/>
                    <a:pt x="146" y="124"/>
                  </a:cubicBezTo>
                  <a:cubicBezTo>
                    <a:pt x="142" y="134"/>
                    <a:pt x="137" y="144"/>
                    <a:pt x="130" y="152"/>
                  </a:cubicBezTo>
                  <a:cubicBezTo>
                    <a:pt x="123" y="159"/>
                    <a:pt x="115" y="165"/>
                    <a:pt x="106" y="170"/>
                  </a:cubicBezTo>
                  <a:cubicBezTo>
                    <a:pt x="97" y="174"/>
                    <a:pt x="87" y="176"/>
                    <a:pt x="76" y="176"/>
                  </a:cubicBezTo>
                  <a:cubicBezTo>
                    <a:pt x="65" y="176"/>
                    <a:pt x="55" y="174"/>
                    <a:pt x="46" y="170"/>
                  </a:cubicBezTo>
                  <a:cubicBezTo>
                    <a:pt x="37" y="165"/>
                    <a:pt x="29" y="159"/>
                    <a:pt x="22" y="152"/>
                  </a:cubicBezTo>
                  <a:cubicBezTo>
                    <a:pt x="15" y="144"/>
                    <a:pt x="10" y="134"/>
                    <a:pt x="6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6" y="53"/>
                  </a:cubicBezTo>
                  <a:cubicBezTo>
                    <a:pt x="10" y="43"/>
                    <a:pt x="15" y="33"/>
                    <a:pt x="22" y="25"/>
                  </a:cubicBezTo>
                  <a:cubicBezTo>
                    <a:pt x="29" y="18"/>
                    <a:pt x="37" y="12"/>
                    <a:pt x="46" y="7"/>
                  </a:cubicBezTo>
                  <a:cubicBezTo>
                    <a:pt x="55" y="3"/>
                    <a:pt x="65" y="0"/>
                    <a:pt x="76" y="0"/>
                  </a:cubicBezTo>
                  <a:cubicBezTo>
                    <a:pt x="87" y="0"/>
                    <a:pt x="97" y="3"/>
                    <a:pt x="106" y="7"/>
                  </a:cubicBezTo>
                  <a:cubicBezTo>
                    <a:pt x="115" y="12"/>
                    <a:pt x="123" y="18"/>
                    <a:pt x="130" y="25"/>
                  </a:cubicBezTo>
                  <a:cubicBezTo>
                    <a:pt x="137" y="33"/>
                    <a:pt x="142" y="43"/>
                    <a:pt x="146" y="53"/>
                  </a:cubicBezTo>
                  <a:cubicBezTo>
                    <a:pt x="150" y="64"/>
                    <a:pt x="152" y="76"/>
                    <a:pt x="152" y="89"/>
                  </a:cubicBezTo>
                  <a:close/>
                  <a:moveTo>
                    <a:pt x="105" y="89"/>
                  </a:moveTo>
                  <a:cubicBezTo>
                    <a:pt x="105" y="75"/>
                    <a:pt x="102" y="64"/>
                    <a:pt x="97" y="56"/>
                  </a:cubicBezTo>
                  <a:cubicBezTo>
                    <a:pt x="92" y="47"/>
                    <a:pt x="85" y="43"/>
                    <a:pt x="76" y="43"/>
                  </a:cubicBezTo>
                  <a:cubicBezTo>
                    <a:pt x="67" y="43"/>
                    <a:pt x="60" y="47"/>
                    <a:pt x="55" y="56"/>
                  </a:cubicBezTo>
                  <a:cubicBezTo>
                    <a:pt x="50" y="64"/>
                    <a:pt x="47" y="75"/>
                    <a:pt x="47" y="89"/>
                  </a:cubicBezTo>
                  <a:cubicBezTo>
                    <a:pt x="47" y="102"/>
                    <a:pt x="50" y="113"/>
                    <a:pt x="55" y="121"/>
                  </a:cubicBezTo>
                  <a:cubicBezTo>
                    <a:pt x="60" y="130"/>
                    <a:pt x="67" y="134"/>
                    <a:pt x="76" y="134"/>
                  </a:cubicBezTo>
                  <a:cubicBezTo>
                    <a:pt x="85" y="134"/>
                    <a:pt x="92" y="130"/>
                    <a:pt x="97" y="121"/>
                  </a:cubicBezTo>
                  <a:cubicBezTo>
                    <a:pt x="102" y="113"/>
                    <a:pt x="105" y="102"/>
                    <a:pt x="105" y="89"/>
                  </a:cubicBezTo>
                  <a:close/>
                  <a:moveTo>
                    <a:pt x="105" y="89"/>
                  </a:moveTo>
                  <a:cubicBezTo>
                    <a:pt x="105" y="89"/>
                    <a:pt x="105" y="89"/>
                    <a:pt x="105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04"/>
            <p:cNvSpPr>
              <a:spLocks noEditPoints="1"/>
            </p:cNvSpPr>
            <p:nvPr/>
          </p:nvSpPr>
          <p:spPr bwMode="auto">
            <a:xfrm>
              <a:off x="-1853141" y="230780"/>
              <a:ext cx="337653" cy="425312"/>
            </a:xfrm>
            <a:custGeom>
              <a:avLst/>
              <a:gdLst>
                <a:gd name="T0" fmla="*/ 131 w 131"/>
                <a:gd name="T1" fmla="*/ 124 h 165"/>
                <a:gd name="T2" fmla="*/ 131 w 131"/>
                <a:gd name="T3" fmla="*/ 165 h 165"/>
                <a:gd name="T4" fmla="*/ 6 w 131"/>
                <a:gd name="T5" fmla="*/ 165 h 165"/>
                <a:gd name="T6" fmla="*/ 6 w 131"/>
                <a:gd name="T7" fmla="*/ 124 h 165"/>
                <a:gd name="T8" fmla="*/ 47 w 131"/>
                <a:gd name="T9" fmla="*/ 124 h 165"/>
                <a:gd name="T10" fmla="*/ 47 w 131"/>
                <a:gd name="T11" fmla="*/ 50 h 165"/>
                <a:gd name="T12" fmla="*/ 39 w 131"/>
                <a:gd name="T13" fmla="*/ 57 h 165"/>
                <a:gd name="T14" fmla="*/ 26 w 131"/>
                <a:gd name="T15" fmla="*/ 64 h 165"/>
                <a:gd name="T16" fmla="*/ 12 w 131"/>
                <a:gd name="T17" fmla="*/ 68 h 165"/>
                <a:gd name="T18" fmla="*/ 0 w 131"/>
                <a:gd name="T19" fmla="*/ 70 h 165"/>
                <a:gd name="T20" fmla="*/ 0 w 131"/>
                <a:gd name="T21" fmla="*/ 27 h 165"/>
                <a:gd name="T22" fmla="*/ 12 w 131"/>
                <a:gd name="T23" fmla="*/ 24 h 165"/>
                <a:gd name="T24" fmla="*/ 26 w 131"/>
                <a:gd name="T25" fmla="*/ 17 h 165"/>
                <a:gd name="T26" fmla="*/ 39 w 131"/>
                <a:gd name="T27" fmla="*/ 7 h 165"/>
                <a:gd name="T28" fmla="*/ 47 w 131"/>
                <a:gd name="T29" fmla="*/ 0 h 165"/>
                <a:gd name="T30" fmla="*/ 94 w 131"/>
                <a:gd name="T31" fmla="*/ 0 h 165"/>
                <a:gd name="T32" fmla="*/ 94 w 131"/>
                <a:gd name="T33" fmla="*/ 124 h 165"/>
                <a:gd name="T34" fmla="*/ 131 w 131"/>
                <a:gd name="T35" fmla="*/ 124 h 165"/>
                <a:gd name="T36" fmla="*/ 131 w 131"/>
                <a:gd name="T37" fmla="*/ 124 h 165"/>
                <a:gd name="T38" fmla="*/ 131 w 131"/>
                <a:gd name="T39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5">
                  <a:moveTo>
                    <a:pt x="131" y="124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4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8"/>
                  </a:cubicBezTo>
                  <a:cubicBezTo>
                    <a:pt x="8" y="70"/>
                    <a:pt x="3" y="70"/>
                    <a:pt x="0" y="7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7" y="26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7"/>
                  </a:cubicBezTo>
                  <a:cubicBezTo>
                    <a:pt x="43" y="4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105"/>
            <p:cNvSpPr>
              <a:spLocks noEditPoints="1"/>
            </p:cNvSpPr>
            <p:nvPr/>
          </p:nvSpPr>
          <p:spPr bwMode="auto">
            <a:xfrm>
              <a:off x="-1461377" y="210218"/>
              <a:ext cx="391764" cy="453450"/>
            </a:xfrm>
            <a:custGeom>
              <a:avLst/>
              <a:gdLst>
                <a:gd name="T0" fmla="*/ 152 w 152"/>
                <a:gd name="T1" fmla="*/ 89 h 176"/>
                <a:gd name="T2" fmla="*/ 146 w 152"/>
                <a:gd name="T3" fmla="*/ 124 h 176"/>
                <a:gd name="T4" fmla="*/ 130 w 152"/>
                <a:gd name="T5" fmla="*/ 152 h 176"/>
                <a:gd name="T6" fmla="*/ 106 w 152"/>
                <a:gd name="T7" fmla="*/ 170 h 176"/>
                <a:gd name="T8" fmla="*/ 76 w 152"/>
                <a:gd name="T9" fmla="*/ 176 h 176"/>
                <a:gd name="T10" fmla="*/ 46 w 152"/>
                <a:gd name="T11" fmla="*/ 170 h 176"/>
                <a:gd name="T12" fmla="*/ 22 w 152"/>
                <a:gd name="T13" fmla="*/ 152 h 176"/>
                <a:gd name="T14" fmla="*/ 6 w 152"/>
                <a:gd name="T15" fmla="*/ 124 h 176"/>
                <a:gd name="T16" fmla="*/ 0 w 152"/>
                <a:gd name="T17" fmla="*/ 89 h 176"/>
                <a:gd name="T18" fmla="*/ 6 w 152"/>
                <a:gd name="T19" fmla="*/ 53 h 176"/>
                <a:gd name="T20" fmla="*/ 22 w 152"/>
                <a:gd name="T21" fmla="*/ 25 h 176"/>
                <a:gd name="T22" fmla="*/ 46 w 152"/>
                <a:gd name="T23" fmla="*/ 7 h 176"/>
                <a:gd name="T24" fmla="*/ 76 w 152"/>
                <a:gd name="T25" fmla="*/ 0 h 176"/>
                <a:gd name="T26" fmla="*/ 106 w 152"/>
                <a:gd name="T27" fmla="*/ 7 h 176"/>
                <a:gd name="T28" fmla="*/ 130 w 152"/>
                <a:gd name="T29" fmla="*/ 25 h 176"/>
                <a:gd name="T30" fmla="*/ 146 w 152"/>
                <a:gd name="T31" fmla="*/ 53 h 176"/>
                <a:gd name="T32" fmla="*/ 152 w 152"/>
                <a:gd name="T33" fmla="*/ 89 h 176"/>
                <a:gd name="T34" fmla="*/ 105 w 152"/>
                <a:gd name="T35" fmla="*/ 89 h 176"/>
                <a:gd name="T36" fmla="*/ 97 w 152"/>
                <a:gd name="T37" fmla="*/ 56 h 176"/>
                <a:gd name="T38" fmla="*/ 76 w 152"/>
                <a:gd name="T39" fmla="*/ 43 h 176"/>
                <a:gd name="T40" fmla="*/ 55 w 152"/>
                <a:gd name="T41" fmla="*/ 56 h 176"/>
                <a:gd name="T42" fmla="*/ 47 w 152"/>
                <a:gd name="T43" fmla="*/ 89 h 176"/>
                <a:gd name="T44" fmla="*/ 55 w 152"/>
                <a:gd name="T45" fmla="*/ 121 h 176"/>
                <a:gd name="T46" fmla="*/ 76 w 152"/>
                <a:gd name="T47" fmla="*/ 134 h 176"/>
                <a:gd name="T48" fmla="*/ 97 w 152"/>
                <a:gd name="T49" fmla="*/ 121 h 176"/>
                <a:gd name="T50" fmla="*/ 105 w 152"/>
                <a:gd name="T51" fmla="*/ 89 h 176"/>
                <a:gd name="T52" fmla="*/ 105 w 152"/>
                <a:gd name="T53" fmla="*/ 89 h 176"/>
                <a:gd name="T54" fmla="*/ 105 w 152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76">
                  <a:moveTo>
                    <a:pt x="152" y="89"/>
                  </a:moveTo>
                  <a:cubicBezTo>
                    <a:pt x="152" y="101"/>
                    <a:pt x="150" y="113"/>
                    <a:pt x="146" y="124"/>
                  </a:cubicBezTo>
                  <a:cubicBezTo>
                    <a:pt x="142" y="134"/>
                    <a:pt x="137" y="144"/>
                    <a:pt x="130" y="152"/>
                  </a:cubicBezTo>
                  <a:cubicBezTo>
                    <a:pt x="123" y="159"/>
                    <a:pt x="115" y="165"/>
                    <a:pt x="106" y="170"/>
                  </a:cubicBezTo>
                  <a:cubicBezTo>
                    <a:pt x="97" y="174"/>
                    <a:pt x="87" y="176"/>
                    <a:pt x="76" y="176"/>
                  </a:cubicBezTo>
                  <a:cubicBezTo>
                    <a:pt x="65" y="176"/>
                    <a:pt x="55" y="174"/>
                    <a:pt x="46" y="170"/>
                  </a:cubicBezTo>
                  <a:cubicBezTo>
                    <a:pt x="37" y="165"/>
                    <a:pt x="29" y="159"/>
                    <a:pt x="22" y="152"/>
                  </a:cubicBezTo>
                  <a:cubicBezTo>
                    <a:pt x="15" y="144"/>
                    <a:pt x="10" y="134"/>
                    <a:pt x="6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6" y="53"/>
                  </a:cubicBezTo>
                  <a:cubicBezTo>
                    <a:pt x="10" y="43"/>
                    <a:pt x="15" y="33"/>
                    <a:pt x="22" y="25"/>
                  </a:cubicBezTo>
                  <a:cubicBezTo>
                    <a:pt x="29" y="18"/>
                    <a:pt x="37" y="12"/>
                    <a:pt x="46" y="7"/>
                  </a:cubicBezTo>
                  <a:cubicBezTo>
                    <a:pt x="55" y="3"/>
                    <a:pt x="65" y="0"/>
                    <a:pt x="76" y="0"/>
                  </a:cubicBezTo>
                  <a:cubicBezTo>
                    <a:pt x="87" y="0"/>
                    <a:pt x="97" y="3"/>
                    <a:pt x="106" y="7"/>
                  </a:cubicBezTo>
                  <a:cubicBezTo>
                    <a:pt x="115" y="12"/>
                    <a:pt x="123" y="18"/>
                    <a:pt x="130" y="25"/>
                  </a:cubicBezTo>
                  <a:cubicBezTo>
                    <a:pt x="137" y="33"/>
                    <a:pt x="142" y="43"/>
                    <a:pt x="146" y="53"/>
                  </a:cubicBezTo>
                  <a:cubicBezTo>
                    <a:pt x="150" y="64"/>
                    <a:pt x="152" y="76"/>
                    <a:pt x="152" y="89"/>
                  </a:cubicBezTo>
                  <a:close/>
                  <a:moveTo>
                    <a:pt x="105" y="89"/>
                  </a:moveTo>
                  <a:cubicBezTo>
                    <a:pt x="105" y="75"/>
                    <a:pt x="102" y="64"/>
                    <a:pt x="97" y="56"/>
                  </a:cubicBezTo>
                  <a:cubicBezTo>
                    <a:pt x="92" y="47"/>
                    <a:pt x="85" y="43"/>
                    <a:pt x="76" y="43"/>
                  </a:cubicBezTo>
                  <a:cubicBezTo>
                    <a:pt x="67" y="43"/>
                    <a:pt x="60" y="47"/>
                    <a:pt x="55" y="56"/>
                  </a:cubicBezTo>
                  <a:cubicBezTo>
                    <a:pt x="49" y="64"/>
                    <a:pt x="47" y="75"/>
                    <a:pt x="47" y="89"/>
                  </a:cubicBezTo>
                  <a:cubicBezTo>
                    <a:pt x="47" y="102"/>
                    <a:pt x="49" y="113"/>
                    <a:pt x="55" y="121"/>
                  </a:cubicBezTo>
                  <a:cubicBezTo>
                    <a:pt x="60" y="130"/>
                    <a:pt x="67" y="134"/>
                    <a:pt x="76" y="134"/>
                  </a:cubicBezTo>
                  <a:cubicBezTo>
                    <a:pt x="85" y="134"/>
                    <a:pt x="92" y="130"/>
                    <a:pt x="97" y="121"/>
                  </a:cubicBezTo>
                  <a:cubicBezTo>
                    <a:pt x="102" y="113"/>
                    <a:pt x="105" y="102"/>
                    <a:pt x="105" y="89"/>
                  </a:cubicBezTo>
                  <a:close/>
                  <a:moveTo>
                    <a:pt x="105" y="89"/>
                  </a:moveTo>
                  <a:cubicBezTo>
                    <a:pt x="105" y="89"/>
                    <a:pt x="105" y="89"/>
                    <a:pt x="105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106"/>
            <p:cNvSpPr>
              <a:spLocks noEditPoints="1"/>
            </p:cNvSpPr>
            <p:nvPr/>
          </p:nvSpPr>
          <p:spPr bwMode="auto">
            <a:xfrm>
              <a:off x="-997104" y="210218"/>
              <a:ext cx="389058" cy="453450"/>
            </a:xfrm>
            <a:custGeom>
              <a:avLst/>
              <a:gdLst>
                <a:gd name="T0" fmla="*/ 151 w 151"/>
                <a:gd name="T1" fmla="*/ 89 h 176"/>
                <a:gd name="T2" fmla="*/ 145 w 151"/>
                <a:gd name="T3" fmla="*/ 124 h 176"/>
                <a:gd name="T4" fmla="*/ 129 w 151"/>
                <a:gd name="T5" fmla="*/ 152 h 176"/>
                <a:gd name="T6" fmla="*/ 105 w 151"/>
                <a:gd name="T7" fmla="*/ 170 h 176"/>
                <a:gd name="T8" fmla="*/ 75 w 151"/>
                <a:gd name="T9" fmla="*/ 176 h 176"/>
                <a:gd name="T10" fmla="*/ 45 w 151"/>
                <a:gd name="T11" fmla="*/ 170 h 176"/>
                <a:gd name="T12" fmla="*/ 21 w 151"/>
                <a:gd name="T13" fmla="*/ 152 h 176"/>
                <a:gd name="T14" fmla="*/ 5 w 151"/>
                <a:gd name="T15" fmla="*/ 124 h 176"/>
                <a:gd name="T16" fmla="*/ 0 w 151"/>
                <a:gd name="T17" fmla="*/ 89 h 176"/>
                <a:gd name="T18" fmla="*/ 5 w 151"/>
                <a:gd name="T19" fmla="*/ 53 h 176"/>
                <a:gd name="T20" fmla="*/ 21 w 151"/>
                <a:gd name="T21" fmla="*/ 25 h 176"/>
                <a:gd name="T22" fmla="*/ 45 w 151"/>
                <a:gd name="T23" fmla="*/ 7 h 176"/>
                <a:gd name="T24" fmla="*/ 75 w 151"/>
                <a:gd name="T25" fmla="*/ 0 h 176"/>
                <a:gd name="T26" fmla="*/ 105 w 151"/>
                <a:gd name="T27" fmla="*/ 7 h 176"/>
                <a:gd name="T28" fmla="*/ 129 w 151"/>
                <a:gd name="T29" fmla="*/ 25 h 176"/>
                <a:gd name="T30" fmla="*/ 145 w 151"/>
                <a:gd name="T31" fmla="*/ 53 h 176"/>
                <a:gd name="T32" fmla="*/ 151 w 151"/>
                <a:gd name="T33" fmla="*/ 89 h 176"/>
                <a:gd name="T34" fmla="*/ 104 w 151"/>
                <a:gd name="T35" fmla="*/ 89 h 176"/>
                <a:gd name="T36" fmla="*/ 96 w 151"/>
                <a:gd name="T37" fmla="*/ 56 h 176"/>
                <a:gd name="T38" fmla="*/ 75 w 151"/>
                <a:gd name="T39" fmla="*/ 43 h 176"/>
                <a:gd name="T40" fmla="*/ 54 w 151"/>
                <a:gd name="T41" fmla="*/ 56 h 176"/>
                <a:gd name="T42" fmla="*/ 46 w 151"/>
                <a:gd name="T43" fmla="*/ 89 h 176"/>
                <a:gd name="T44" fmla="*/ 54 w 151"/>
                <a:gd name="T45" fmla="*/ 121 h 176"/>
                <a:gd name="T46" fmla="*/ 75 w 151"/>
                <a:gd name="T47" fmla="*/ 134 h 176"/>
                <a:gd name="T48" fmla="*/ 96 w 151"/>
                <a:gd name="T49" fmla="*/ 121 h 176"/>
                <a:gd name="T50" fmla="*/ 104 w 151"/>
                <a:gd name="T51" fmla="*/ 89 h 176"/>
                <a:gd name="T52" fmla="*/ 104 w 151"/>
                <a:gd name="T53" fmla="*/ 89 h 176"/>
                <a:gd name="T54" fmla="*/ 104 w 151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6">
                  <a:moveTo>
                    <a:pt x="151" y="89"/>
                  </a:moveTo>
                  <a:cubicBezTo>
                    <a:pt x="151" y="101"/>
                    <a:pt x="149" y="113"/>
                    <a:pt x="145" y="124"/>
                  </a:cubicBezTo>
                  <a:cubicBezTo>
                    <a:pt x="141" y="134"/>
                    <a:pt x="136" y="144"/>
                    <a:pt x="129" y="152"/>
                  </a:cubicBezTo>
                  <a:cubicBezTo>
                    <a:pt x="123" y="159"/>
                    <a:pt x="115" y="165"/>
                    <a:pt x="105" y="170"/>
                  </a:cubicBezTo>
                  <a:cubicBezTo>
                    <a:pt x="96" y="174"/>
                    <a:pt x="86" y="176"/>
                    <a:pt x="75" y="176"/>
                  </a:cubicBezTo>
                  <a:cubicBezTo>
                    <a:pt x="65" y="176"/>
                    <a:pt x="55" y="174"/>
                    <a:pt x="45" y="170"/>
                  </a:cubicBezTo>
                  <a:cubicBezTo>
                    <a:pt x="36" y="165"/>
                    <a:pt x="28" y="159"/>
                    <a:pt x="21" y="152"/>
                  </a:cubicBezTo>
                  <a:cubicBezTo>
                    <a:pt x="14" y="144"/>
                    <a:pt x="9" y="134"/>
                    <a:pt x="5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5" y="53"/>
                  </a:cubicBezTo>
                  <a:cubicBezTo>
                    <a:pt x="9" y="43"/>
                    <a:pt x="14" y="33"/>
                    <a:pt x="21" y="25"/>
                  </a:cubicBezTo>
                  <a:cubicBezTo>
                    <a:pt x="28" y="18"/>
                    <a:pt x="36" y="12"/>
                    <a:pt x="45" y="7"/>
                  </a:cubicBezTo>
                  <a:cubicBezTo>
                    <a:pt x="55" y="3"/>
                    <a:pt x="65" y="0"/>
                    <a:pt x="75" y="0"/>
                  </a:cubicBezTo>
                  <a:cubicBezTo>
                    <a:pt x="86" y="0"/>
                    <a:pt x="96" y="3"/>
                    <a:pt x="105" y="7"/>
                  </a:cubicBezTo>
                  <a:cubicBezTo>
                    <a:pt x="115" y="12"/>
                    <a:pt x="123" y="18"/>
                    <a:pt x="129" y="25"/>
                  </a:cubicBezTo>
                  <a:cubicBezTo>
                    <a:pt x="136" y="33"/>
                    <a:pt x="141" y="43"/>
                    <a:pt x="145" y="53"/>
                  </a:cubicBezTo>
                  <a:cubicBezTo>
                    <a:pt x="149" y="64"/>
                    <a:pt x="151" y="76"/>
                    <a:pt x="151" y="89"/>
                  </a:cubicBezTo>
                  <a:close/>
                  <a:moveTo>
                    <a:pt x="104" y="89"/>
                  </a:moveTo>
                  <a:cubicBezTo>
                    <a:pt x="104" y="75"/>
                    <a:pt x="102" y="64"/>
                    <a:pt x="96" y="56"/>
                  </a:cubicBezTo>
                  <a:cubicBezTo>
                    <a:pt x="91" y="47"/>
                    <a:pt x="84" y="43"/>
                    <a:pt x="75" y="43"/>
                  </a:cubicBezTo>
                  <a:cubicBezTo>
                    <a:pt x="67" y="43"/>
                    <a:pt x="59" y="47"/>
                    <a:pt x="54" y="56"/>
                  </a:cubicBezTo>
                  <a:cubicBezTo>
                    <a:pt x="49" y="64"/>
                    <a:pt x="46" y="75"/>
                    <a:pt x="46" y="89"/>
                  </a:cubicBezTo>
                  <a:cubicBezTo>
                    <a:pt x="46" y="102"/>
                    <a:pt x="49" y="113"/>
                    <a:pt x="54" y="121"/>
                  </a:cubicBezTo>
                  <a:cubicBezTo>
                    <a:pt x="59" y="130"/>
                    <a:pt x="67" y="134"/>
                    <a:pt x="75" y="134"/>
                  </a:cubicBezTo>
                  <a:cubicBezTo>
                    <a:pt x="84" y="134"/>
                    <a:pt x="91" y="130"/>
                    <a:pt x="96" y="121"/>
                  </a:cubicBezTo>
                  <a:cubicBezTo>
                    <a:pt x="102" y="113"/>
                    <a:pt x="104" y="102"/>
                    <a:pt x="104" y="89"/>
                  </a:cubicBezTo>
                  <a:close/>
                  <a:moveTo>
                    <a:pt x="104" y="89"/>
                  </a:moveTo>
                  <a:cubicBezTo>
                    <a:pt x="104" y="89"/>
                    <a:pt x="104" y="89"/>
                    <a:pt x="104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107"/>
            <p:cNvSpPr>
              <a:spLocks noEditPoints="1"/>
            </p:cNvSpPr>
            <p:nvPr/>
          </p:nvSpPr>
          <p:spPr bwMode="auto">
            <a:xfrm>
              <a:off x="-3559261" y="919072"/>
              <a:ext cx="337653" cy="425312"/>
            </a:xfrm>
            <a:custGeom>
              <a:avLst/>
              <a:gdLst>
                <a:gd name="T0" fmla="*/ 131 w 131"/>
                <a:gd name="T1" fmla="*/ 124 h 165"/>
                <a:gd name="T2" fmla="*/ 131 w 131"/>
                <a:gd name="T3" fmla="*/ 165 h 165"/>
                <a:gd name="T4" fmla="*/ 6 w 131"/>
                <a:gd name="T5" fmla="*/ 165 h 165"/>
                <a:gd name="T6" fmla="*/ 6 w 131"/>
                <a:gd name="T7" fmla="*/ 124 h 165"/>
                <a:gd name="T8" fmla="*/ 47 w 131"/>
                <a:gd name="T9" fmla="*/ 124 h 165"/>
                <a:gd name="T10" fmla="*/ 47 w 131"/>
                <a:gd name="T11" fmla="*/ 50 h 165"/>
                <a:gd name="T12" fmla="*/ 39 w 131"/>
                <a:gd name="T13" fmla="*/ 57 h 165"/>
                <a:gd name="T14" fmla="*/ 26 w 131"/>
                <a:gd name="T15" fmla="*/ 64 h 165"/>
                <a:gd name="T16" fmla="*/ 12 w 131"/>
                <a:gd name="T17" fmla="*/ 69 h 165"/>
                <a:gd name="T18" fmla="*/ 0 w 131"/>
                <a:gd name="T19" fmla="*/ 70 h 165"/>
                <a:gd name="T20" fmla="*/ 0 w 131"/>
                <a:gd name="T21" fmla="*/ 28 h 165"/>
                <a:gd name="T22" fmla="*/ 12 w 131"/>
                <a:gd name="T23" fmla="*/ 24 h 165"/>
                <a:gd name="T24" fmla="*/ 26 w 131"/>
                <a:gd name="T25" fmla="*/ 17 h 165"/>
                <a:gd name="T26" fmla="*/ 39 w 131"/>
                <a:gd name="T27" fmla="*/ 8 h 165"/>
                <a:gd name="T28" fmla="*/ 47 w 131"/>
                <a:gd name="T29" fmla="*/ 0 h 165"/>
                <a:gd name="T30" fmla="*/ 94 w 131"/>
                <a:gd name="T31" fmla="*/ 0 h 165"/>
                <a:gd name="T32" fmla="*/ 94 w 131"/>
                <a:gd name="T33" fmla="*/ 124 h 165"/>
                <a:gd name="T34" fmla="*/ 131 w 131"/>
                <a:gd name="T35" fmla="*/ 124 h 165"/>
                <a:gd name="T36" fmla="*/ 131 w 131"/>
                <a:gd name="T37" fmla="*/ 124 h 165"/>
                <a:gd name="T38" fmla="*/ 131 w 131"/>
                <a:gd name="T39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5">
                  <a:moveTo>
                    <a:pt x="131" y="124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5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9"/>
                  </a:cubicBezTo>
                  <a:cubicBezTo>
                    <a:pt x="8" y="70"/>
                    <a:pt x="3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6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8"/>
                  </a:cubicBezTo>
                  <a:cubicBezTo>
                    <a:pt x="43" y="4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108"/>
            <p:cNvSpPr>
              <a:spLocks noEditPoints="1"/>
            </p:cNvSpPr>
            <p:nvPr/>
          </p:nvSpPr>
          <p:spPr bwMode="auto">
            <a:xfrm>
              <a:off x="-3164792" y="898510"/>
              <a:ext cx="389058" cy="453991"/>
            </a:xfrm>
            <a:custGeom>
              <a:avLst/>
              <a:gdLst>
                <a:gd name="T0" fmla="*/ 151 w 151"/>
                <a:gd name="T1" fmla="*/ 89 h 176"/>
                <a:gd name="T2" fmla="*/ 145 w 151"/>
                <a:gd name="T3" fmla="*/ 124 h 176"/>
                <a:gd name="T4" fmla="*/ 129 w 151"/>
                <a:gd name="T5" fmla="*/ 152 h 176"/>
                <a:gd name="T6" fmla="*/ 105 w 151"/>
                <a:gd name="T7" fmla="*/ 170 h 176"/>
                <a:gd name="T8" fmla="*/ 75 w 151"/>
                <a:gd name="T9" fmla="*/ 176 h 176"/>
                <a:gd name="T10" fmla="*/ 45 w 151"/>
                <a:gd name="T11" fmla="*/ 170 h 176"/>
                <a:gd name="T12" fmla="*/ 21 w 151"/>
                <a:gd name="T13" fmla="*/ 152 h 176"/>
                <a:gd name="T14" fmla="*/ 5 w 151"/>
                <a:gd name="T15" fmla="*/ 124 h 176"/>
                <a:gd name="T16" fmla="*/ 0 w 151"/>
                <a:gd name="T17" fmla="*/ 89 h 176"/>
                <a:gd name="T18" fmla="*/ 5 w 151"/>
                <a:gd name="T19" fmla="*/ 53 h 176"/>
                <a:gd name="T20" fmla="*/ 21 w 151"/>
                <a:gd name="T21" fmla="*/ 26 h 176"/>
                <a:gd name="T22" fmla="*/ 45 w 151"/>
                <a:gd name="T23" fmla="*/ 7 h 176"/>
                <a:gd name="T24" fmla="*/ 75 w 151"/>
                <a:gd name="T25" fmla="*/ 0 h 176"/>
                <a:gd name="T26" fmla="*/ 105 w 151"/>
                <a:gd name="T27" fmla="*/ 7 h 176"/>
                <a:gd name="T28" fmla="*/ 129 w 151"/>
                <a:gd name="T29" fmla="*/ 26 h 176"/>
                <a:gd name="T30" fmla="*/ 145 w 151"/>
                <a:gd name="T31" fmla="*/ 53 h 176"/>
                <a:gd name="T32" fmla="*/ 151 w 151"/>
                <a:gd name="T33" fmla="*/ 89 h 176"/>
                <a:gd name="T34" fmla="*/ 104 w 151"/>
                <a:gd name="T35" fmla="*/ 89 h 176"/>
                <a:gd name="T36" fmla="*/ 96 w 151"/>
                <a:gd name="T37" fmla="*/ 56 h 176"/>
                <a:gd name="T38" fmla="*/ 75 w 151"/>
                <a:gd name="T39" fmla="*/ 43 h 176"/>
                <a:gd name="T40" fmla="*/ 54 w 151"/>
                <a:gd name="T41" fmla="*/ 56 h 176"/>
                <a:gd name="T42" fmla="*/ 46 w 151"/>
                <a:gd name="T43" fmla="*/ 89 h 176"/>
                <a:gd name="T44" fmla="*/ 54 w 151"/>
                <a:gd name="T45" fmla="*/ 121 h 176"/>
                <a:gd name="T46" fmla="*/ 75 w 151"/>
                <a:gd name="T47" fmla="*/ 134 h 176"/>
                <a:gd name="T48" fmla="*/ 96 w 151"/>
                <a:gd name="T49" fmla="*/ 121 h 176"/>
                <a:gd name="T50" fmla="*/ 104 w 151"/>
                <a:gd name="T51" fmla="*/ 89 h 176"/>
                <a:gd name="T52" fmla="*/ 104 w 151"/>
                <a:gd name="T53" fmla="*/ 89 h 176"/>
                <a:gd name="T54" fmla="*/ 104 w 151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6">
                  <a:moveTo>
                    <a:pt x="151" y="89"/>
                  </a:moveTo>
                  <a:cubicBezTo>
                    <a:pt x="151" y="101"/>
                    <a:pt x="149" y="113"/>
                    <a:pt x="145" y="124"/>
                  </a:cubicBezTo>
                  <a:cubicBezTo>
                    <a:pt x="141" y="135"/>
                    <a:pt x="136" y="144"/>
                    <a:pt x="129" y="152"/>
                  </a:cubicBezTo>
                  <a:cubicBezTo>
                    <a:pt x="122" y="159"/>
                    <a:pt x="114" y="166"/>
                    <a:pt x="105" y="170"/>
                  </a:cubicBezTo>
                  <a:cubicBezTo>
                    <a:pt x="96" y="174"/>
                    <a:pt x="86" y="176"/>
                    <a:pt x="75" y="176"/>
                  </a:cubicBezTo>
                  <a:cubicBezTo>
                    <a:pt x="64" y="176"/>
                    <a:pt x="54" y="174"/>
                    <a:pt x="45" y="170"/>
                  </a:cubicBezTo>
                  <a:cubicBezTo>
                    <a:pt x="36" y="166"/>
                    <a:pt x="28" y="159"/>
                    <a:pt x="21" y="152"/>
                  </a:cubicBezTo>
                  <a:cubicBezTo>
                    <a:pt x="14" y="144"/>
                    <a:pt x="9" y="135"/>
                    <a:pt x="5" y="124"/>
                  </a:cubicBezTo>
                  <a:cubicBezTo>
                    <a:pt x="1" y="113"/>
                    <a:pt x="0" y="101"/>
                    <a:pt x="0" y="89"/>
                  </a:cubicBezTo>
                  <a:cubicBezTo>
                    <a:pt x="0" y="76"/>
                    <a:pt x="1" y="64"/>
                    <a:pt x="5" y="53"/>
                  </a:cubicBezTo>
                  <a:cubicBezTo>
                    <a:pt x="9" y="43"/>
                    <a:pt x="14" y="33"/>
                    <a:pt x="21" y="26"/>
                  </a:cubicBezTo>
                  <a:cubicBezTo>
                    <a:pt x="28" y="18"/>
                    <a:pt x="36" y="12"/>
                    <a:pt x="45" y="7"/>
                  </a:cubicBezTo>
                  <a:cubicBezTo>
                    <a:pt x="54" y="3"/>
                    <a:pt x="64" y="0"/>
                    <a:pt x="75" y="0"/>
                  </a:cubicBezTo>
                  <a:cubicBezTo>
                    <a:pt x="86" y="0"/>
                    <a:pt x="96" y="3"/>
                    <a:pt x="105" y="7"/>
                  </a:cubicBezTo>
                  <a:cubicBezTo>
                    <a:pt x="114" y="12"/>
                    <a:pt x="122" y="18"/>
                    <a:pt x="129" y="26"/>
                  </a:cubicBezTo>
                  <a:cubicBezTo>
                    <a:pt x="136" y="33"/>
                    <a:pt x="141" y="43"/>
                    <a:pt x="145" y="53"/>
                  </a:cubicBezTo>
                  <a:cubicBezTo>
                    <a:pt x="149" y="64"/>
                    <a:pt x="151" y="76"/>
                    <a:pt x="151" y="89"/>
                  </a:cubicBezTo>
                  <a:close/>
                  <a:moveTo>
                    <a:pt x="104" y="89"/>
                  </a:moveTo>
                  <a:cubicBezTo>
                    <a:pt x="104" y="75"/>
                    <a:pt x="101" y="64"/>
                    <a:pt x="96" y="56"/>
                  </a:cubicBezTo>
                  <a:cubicBezTo>
                    <a:pt x="91" y="47"/>
                    <a:pt x="84" y="43"/>
                    <a:pt x="75" y="43"/>
                  </a:cubicBezTo>
                  <a:cubicBezTo>
                    <a:pt x="66" y="43"/>
                    <a:pt x="59" y="47"/>
                    <a:pt x="54" y="56"/>
                  </a:cubicBezTo>
                  <a:cubicBezTo>
                    <a:pt x="49" y="64"/>
                    <a:pt x="46" y="75"/>
                    <a:pt x="46" y="89"/>
                  </a:cubicBezTo>
                  <a:cubicBezTo>
                    <a:pt x="46" y="102"/>
                    <a:pt x="49" y="113"/>
                    <a:pt x="54" y="121"/>
                  </a:cubicBezTo>
                  <a:cubicBezTo>
                    <a:pt x="59" y="130"/>
                    <a:pt x="66" y="134"/>
                    <a:pt x="75" y="134"/>
                  </a:cubicBezTo>
                  <a:cubicBezTo>
                    <a:pt x="84" y="134"/>
                    <a:pt x="91" y="130"/>
                    <a:pt x="96" y="121"/>
                  </a:cubicBezTo>
                  <a:cubicBezTo>
                    <a:pt x="101" y="113"/>
                    <a:pt x="104" y="102"/>
                    <a:pt x="104" y="89"/>
                  </a:cubicBezTo>
                  <a:close/>
                  <a:moveTo>
                    <a:pt x="104" y="89"/>
                  </a:moveTo>
                  <a:cubicBezTo>
                    <a:pt x="104" y="89"/>
                    <a:pt x="104" y="89"/>
                    <a:pt x="104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109"/>
            <p:cNvSpPr>
              <a:spLocks noEditPoints="1"/>
            </p:cNvSpPr>
            <p:nvPr/>
          </p:nvSpPr>
          <p:spPr bwMode="auto">
            <a:xfrm>
              <a:off x="-2705930" y="919072"/>
              <a:ext cx="337653" cy="425312"/>
            </a:xfrm>
            <a:custGeom>
              <a:avLst/>
              <a:gdLst>
                <a:gd name="T0" fmla="*/ 131 w 131"/>
                <a:gd name="T1" fmla="*/ 124 h 165"/>
                <a:gd name="T2" fmla="*/ 131 w 131"/>
                <a:gd name="T3" fmla="*/ 165 h 165"/>
                <a:gd name="T4" fmla="*/ 6 w 131"/>
                <a:gd name="T5" fmla="*/ 165 h 165"/>
                <a:gd name="T6" fmla="*/ 6 w 131"/>
                <a:gd name="T7" fmla="*/ 124 h 165"/>
                <a:gd name="T8" fmla="*/ 47 w 131"/>
                <a:gd name="T9" fmla="*/ 124 h 165"/>
                <a:gd name="T10" fmla="*/ 47 w 131"/>
                <a:gd name="T11" fmla="*/ 50 h 165"/>
                <a:gd name="T12" fmla="*/ 39 w 131"/>
                <a:gd name="T13" fmla="*/ 57 h 165"/>
                <a:gd name="T14" fmla="*/ 26 w 131"/>
                <a:gd name="T15" fmla="*/ 64 h 165"/>
                <a:gd name="T16" fmla="*/ 12 w 131"/>
                <a:gd name="T17" fmla="*/ 69 h 165"/>
                <a:gd name="T18" fmla="*/ 0 w 131"/>
                <a:gd name="T19" fmla="*/ 70 h 165"/>
                <a:gd name="T20" fmla="*/ 0 w 131"/>
                <a:gd name="T21" fmla="*/ 28 h 165"/>
                <a:gd name="T22" fmla="*/ 12 w 131"/>
                <a:gd name="T23" fmla="*/ 24 h 165"/>
                <a:gd name="T24" fmla="*/ 26 w 131"/>
                <a:gd name="T25" fmla="*/ 17 h 165"/>
                <a:gd name="T26" fmla="*/ 39 w 131"/>
                <a:gd name="T27" fmla="*/ 8 h 165"/>
                <a:gd name="T28" fmla="*/ 47 w 131"/>
                <a:gd name="T29" fmla="*/ 0 h 165"/>
                <a:gd name="T30" fmla="*/ 94 w 131"/>
                <a:gd name="T31" fmla="*/ 0 h 165"/>
                <a:gd name="T32" fmla="*/ 94 w 131"/>
                <a:gd name="T33" fmla="*/ 124 h 165"/>
                <a:gd name="T34" fmla="*/ 131 w 131"/>
                <a:gd name="T35" fmla="*/ 124 h 165"/>
                <a:gd name="T36" fmla="*/ 131 w 131"/>
                <a:gd name="T37" fmla="*/ 124 h 165"/>
                <a:gd name="T38" fmla="*/ 131 w 131"/>
                <a:gd name="T39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5">
                  <a:moveTo>
                    <a:pt x="131" y="124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5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9"/>
                  </a:cubicBezTo>
                  <a:cubicBezTo>
                    <a:pt x="8" y="70"/>
                    <a:pt x="3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6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8"/>
                  </a:cubicBezTo>
                  <a:cubicBezTo>
                    <a:pt x="43" y="4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110"/>
            <p:cNvSpPr>
              <a:spLocks noEditPoints="1"/>
            </p:cNvSpPr>
            <p:nvPr/>
          </p:nvSpPr>
          <p:spPr bwMode="auto">
            <a:xfrm>
              <a:off x="-2314166" y="898510"/>
              <a:ext cx="391764" cy="453991"/>
            </a:xfrm>
            <a:custGeom>
              <a:avLst/>
              <a:gdLst>
                <a:gd name="T0" fmla="*/ 152 w 152"/>
                <a:gd name="T1" fmla="*/ 89 h 176"/>
                <a:gd name="T2" fmla="*/ 146 w 152"/>
                <a:gd name="T3" fmla="*/ 124 h 176"/>
                <a:gd name="T4" fmla="*/ 130 w 152"/>
                <a:gd name="T5" fmla="*/ 152 h 176"/>
                <a:gd name="T6" fmla="*/ 106 w 152"/>
                <a:gd name="T7" fmla="*/ 170 h 176"/>
                <a:gd name="T8" fmla="*/ 76 w 152"/>
                <a:gd name="T9" fmla="*/ 176 h 176"/>
                <a:gd name="T10" fmla="*/ 46 w 152"/>
                <a:gd name="T11" fmla="*/ 170 h 176"/>
                <a:gd name="T12" fmla="*/ 22 w 152"/>
                <a:gd name="T13" fmla="*/ 152 h 176"/>
                <a:gd name="T14" fmla="*/ 6 w 152"/>
                <a:gd name="T15" fmla="*/ 124 h 176"/>
                <a:gd name="T16" fmla="*/ 0 w 152"/>
                <a:gd name="T17" fmla="*/ 89 h 176"/>
                <a:gd name="T18" fmla="*/ 6 w 152"/>
                <a:gd name="T19" fmla="*/ 53 h 176"/>
                <a:gd name="T20" fmla="*/ 22 w 152"/>
                <a:gd name="T21" fmla="*/ 26 h 176"/>
                <a:gd name="T22" fmla="*/ 46 w 152"/>
                <a:gd name="T23" fmla="*/ 7 h 176"/>
                <a:gd name="T24" fmla="*/ 76 w 152"/>
                <a:gd name="T25" fmla="*/ 0 h 176"/>
                <a:gd name="T26" fmla="*/ 106 w 152"/>
                <a:gd name="T27" fmla="*/ 7 h 176"/>
                <a:gd name="T28" fmla="*/ 130 w 152"/>
                <a:gd name="T29" fmla="*/ 26 h 176"/>
                <a:gd name="T30" fmla="*/ 146 w 152"/>
                <a:gd name="T31" fmla="*/ 53 h 176"/>
                <a:gd name="T32" fmla="*/ 152 w 152"/>
                <a:gd name="T33" fmla="*/ 89 h 176"/>
                <a:gd name="T34" fmla="*/ 105 w 152"/>
                <a:gd name="T35" fmla="*/ 89 h 176"/>
                <a:gd name="T36" fmla="*/ 97 w 152"/>
                <a:gd name="T37" fmla="*/ 56 h 176"/>
                <a:gd name="T38" fmla="*/ 76 w 152"/>
                <a:gd name="T39" fmla="*/ 43 h 176"/>
                <a:gd name="T40" fmla="*/ 55 w 152"/>
                <a:gd name="T41" fmla="*/ 56 h 176"/>
                <a:gd name="T42" fmla="*/ 47 w 152"/>
                <a:gd name="T43" fmla="*/ 89 h 176"/>
                <a:gd name="T44" fmla="*/ 55 w 152"/>
                <a:gd name="T45" fmla="*/ 121 h 176"/>
                <a:gd name="T46" fmla="*/ 76 w 152"/>
                <a:gd name="T47" fmla="*/ 134 h 176"/>
                <a:gd name="T48" fmla="*/ 97 w 152"/>
                <a:gd name="T49" fmla="*/ 121 h 176"/>
                <a:gd name="T50" fmla="*/ 105 w 152"/>
                <a:gd name="T51" fmla="*/ 89 h 176"/>
                <a:gd name="T52" fmla="*/ 105 w 152"/>
                <a:gd name="T53" fmla="*/ 89 h 176"/>
                <a:gd name="T54" fmla="*/ 105 w 152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76">
                  <a:moveTo>
                    <a:pt x="152" y="89"/>
                  </a:moveTo>
                  <a:cubicBezTo>
                    <a:pt x="152" y="101"/>
                    <a:pt x="150" y="113"/>
                    <a:pt x="146" y="124"/>
                  </a:cubicBezTo>
                  <a:cubicBezTo>
                    <a:pt x="142" y="135"/>
                    <a:pt x="137" y="144"/>
                    <a:pt x="130" y="152"/>
                  </a:cubicBezTo>
                  <a:cubicBezTo>
                    <a:pt x="123" y="159"/>
                    <a:pt x="115" y="166"/>
                    <a:pt x="106" y="170"/>
                  </a:cubicBezTo>
                  <a:cubicBezTo>
                    <a:pt x="97" y="174"/>
                    <a:pt x="87" y="176"/>
                    <a:pt x="76" y="176"/>
                  </a:cubicBezTo>
                  <a:cubicBezTo>
                    <a:pt x="65" y="176"/>
                    <a:pt x="55" y="174"/>
                    <a:pt x="46" y="170"/>
                  </a:cubicBezTo>
                  <a:cubicBezTo>
                    <a:pt x="37" y="166"/>
                    <a:pt x="29" y="159"/>
                    <a:pt x="22" y="152"/>
                  </a:cubicBezTo>
                  <a:cubicBezTo>
                    <a:pt x="15" y="144"/>
                    <a:pt x="10" y="135"/>
                    <a:pt x="6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6" y="53"/>
                  </a:cubicBezTo>
                  <a:cubicBezTo>
                    <a:pt x="10" y="43"/>
                    <a:pt x="15" y="33"/>
                    <a:pt x="22" y="26"/>
                  </a:cubicBezTo>
                  <a:cubicBezTo>
                    <a:pt x="29" y="18"/>
                    <a:pt x="37" y="12"/>
                    <a:pt x="46" y="7"/>
                  </a:cubicBezTo>
                  <a:cubicBezTo>
                    <a:pt x="55" y="3"/>
                    <a:pt x="65" y="0"/>
                    <a:pt x="76" y="0"/>
                  </a:cubicBezTo>
                  <a:cubicBezTo>
                    <a:pt x="87" y="0"/>
                    <a:pt x="97" y="3"/>
                    <a:pt x="106" y="7"/>
                  </a:cubicBezTo>
                  <a:cubicBezTo>
                    <a:pt x="115" y="12"/>
                    <a:pt x="123" y="18"/>
                    <a:pt x="130" y="26"/>
                  </a:cubicBezTo>
                  <a:cubicBezTo>
                    <a:pt x="137" y="33"/>
                    <a:pt x="142" y="43"/>
                    <a:pt x="146" y="53"/>
                  </a:cubicBezTo>
                  <a:cubicBezTo>
                    <a:pt x="150" y="64"/>
                    <a:pt x="152" y="76"/>
                    <a:pt x="152" y="89"/>
                  </a:cubicBezTo>
                  <a:close/>
                  <a:moveTo>
                    <a:pt x="105" y="89"/>
                  </a:moveTo>
                  <a:cubicBezTo>
                    <a:pt x="105" y="75"/>
                    <a:pt x="102" y="64"/>
                    <a:pt x="97" y="56"/>
                  </a:cubicBezTo>
                  <a:cubicBezTo>
                    <a:pt x="92" y="47"/>
                    <a:pt x="85" y="43"/>
                    <a:pt x="76" y="43"/>
                  </a:cubicBezTo>
                  <a:cubicBezTo>
                    <a:pt x="67" y="43"/>
                    <a:pt x="60" y="47"/>
                    <a:pt x="55" y="56"/>
                  </a:cubicBezTo>
                  <a:cubicBezTo>
                    <a:pt x="50" y="64"/>
                    <a:pt x="47" y="75"/>
                    <a:pt x="47" y="89"/>
                  </a:cubicBezTo>
                  <a:cubicBezTo>
                    <a:pt x="47" y="102"/>
                    <a:pt x="50" y="113"/>
                    <a:pt x="55" y="121"/>
                  </a:cubicBezTo>
                  <a:cubicBezTo>
                    <a:pt x="60" y="130"/>
                    <a:pt x="67" y="134"/>
                    <a:pt x="76" y="134"/>
                  </a:cubicBezTo>
                  <a:cubicBezTo>
                    <a:pt x="85" y="134"/>
                    <a:pt x="92" y="130"/>
                    <a:pt x="97" y="121"/>
                  </a:cubicBezTo>
                  <a:cubicBezTo>
                    <a:pt x="102" y="113"/>
                    <a:pt x="105" y="102"/>
                    <a:pt x="105" y="89"/>
                  </a:cubicBezTo>
                  <a:close/>
                  <a:moveTo>
                    <a:pt x="105" y="89"/>
                  </a:moveTo>
                  <a:cubicBezTo>
                    <a:pt x="105" y="89"/>
                    <a:pt x="105" y="89"/>
                    <a:pt x="105" y="89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111"/>
            <p:cNvSpPr>
              <a:spLocks noEditPoints="1"/>
            </p:cNvSpPr>
            <p:nvPr/>
          </p:nvSpPr>
          <p:spPr bwMode="auto">
            <a:xfrm>
              <a:off x="-1850435" y="898510"/>
              <a:ext cx="389058" cy="453991"/>
            </a:xfrm>
            <a:custGeom>
              <a:avLst/>
              <a:gdLst>
                <a:gd name="T0" fmla="*/ 151 w 151"/>
                <a:gd name="T1" fmla="*/ 89 h 176"/>
                <a:gd name="T2" fmla="*/ 145 w 151"/>
                <a:gd name="T3" fmla="*/ 124 h 176"/>
                <a:gd name="T4" fmla="*/ 129 w 151"/>
                <a:gd name="T5" fmla="*/ 152 h 176"/>
                <a:gd name="T6" fmla="*/ 106 w 151"/>
                <a:gd name="T7" fmla="*/ 170 h 176"/>
                <a:gd name="T8" fmla="*/ 76 w 151"/>
                <a:gd name="T9" fmla="*/ 176 h 176"/>
                <a:gd name="T10" fmla="*/ 45 w 151"/>
                <a:gd name="T11" fmla="*/ 170 h 176"/>
                <a:gd name="T12" fmla="*/ 21 w 151"/>
                <a:gd name="T13" fmla="*/ 152 h 176"/>
                <a:gd name="T14" fmla="*/ 6 w 151"/>
                <a:gd name="T15" fmla="*/ 124 h 176"/>
                <a:gd name="T16" fmla="*/ 0 w 151"/>
                <a:gd name="T17" fmla="*/ 89 h 176"/>
                <a:gd name="T18" fmla="*/ 6 w 151"/>
                <a:gd name="T19" fmla="*/ 53 h 176"/>
                <a:gd name="T20" fmla="*/ 21 w 151"/>
                <a:gd name="T21" fmla="*/ 26 h 176"/>
                <a:gd name="T22" fmla="*/ 45 w 151"/>
                <a:gd name="T23" fmla="*/ 7 h 176"/>
                <a:gd name="T24" fmla="*/ 76 w 151"/>
                <a:gd name="T25" fmla="*/ 0 h 176"/>
                <a:gd name="T26" fmla="*/ 106 w 151"/>
                <a:gd name="T27" fmla="*/ 7 h 176"/>
                <a:gd name="T28" fmla="*/ 129 w 151"/>
                <a:gd name="T29" fmla="*/ 26 h 176"/>
                <a:gd name="T30" fmla="*/ 145 w 151"/>
                <a:gd name="T31" fmla="*/ 53 h 176"/>
                <a:gd name="T32" fmla="*/ 151 w 151"/>
                <a:gd name="T33" fmla="*/ 89 h 176"/>
                <a:gd name="T34" fmla="*/ 104 w 151"/>
                <a:gd name="T35" fmla="*/ 89 h 176"/>
                <a:gd name="T36" fmla="*/ 96 w 151"/>
                <a:gd name="T37" fmla="*/ 56 h 176"/>
                <a:gd name="T38" fmla="*/ 76 w 151"/>
                <a:gd name="T39" fmla="*/ 43 h 176"/>
                <a:gd name="T40" fmla="*/ 54 w 151"/>
                <a:gd name="T41" fmla="*/ 56 h 176"/>
                <a:gd name="T42" fmla="*/ 46 w 151"/>
                <a:gd name="T43" fmla="*/ 89 h 176"/>
                <a:gd name="T44" fmla="*/ 54 w 151"/>
                <a:gd name="T45" fmla="*/ 121 h 176"/>
                <a:gd name="T46" fmla="*/ 76 w 151"/>
                <a:gd name="T47" fmla="*/ 134 h 176"/>
                <a:gd name="T48" fmla="*/ 96 w 151"/>
                <a:gd name="T49" fmla="*/ 121 h 176"/>
                <a:gd name="T50" fmla="*/ 104 w 151"/>
                <a:gd name="T51" fmla="*/ 89 h 176"/>
                <a:gd name="T52" fmla="*/ 104 w 151"/>
                <a:gd name="T53" fmla="*/ 89 h 176"/>
                <a:gd name="T54" fmla="*/ 104 w 151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6">
                  <a:moveTo>
                    <a:pt x="151" y="89"/>
                  </a:moveTo>
                  <a:cubicBezTo>
                    <a:pt x="151" y="101"/>
                    <a:pt x="149" y="113"/>
                    <a:pt x="145" y="124"/>
                  </a:cubicBezTo>
                  <a:cubicBezTo>
                    <a:pt x="141" y="135"/>
                    <a:pt x="136" y="144"/>
                    <a:pt x="129" y="152"/>
                  </a:cubicBezTo>
                  <a:cubicBezTo>
                    <a:pt x="123" y="159"/>
                    <a:pt x="115" y="166"/>
                    <a:pt x="106" y="170"/>
                  </a:cubicBezTo>
                  <a:cubicBezTo>
                    <a:pt x="96" y="174"/>
                    <a:pt x="86" y="176"/>
                    <a:pt x="76" y="176"/>
                  </a:cubicBezTo>
                  <a:cubicBezTo>
                    <a:pt x="65" y="176"/>
                    <a:pt x="55" y="174"/>
                    <a:pt x="45" y="170"/>
                  </a:cubicBezTo>
                  <a:cubicBezTo>
                    <a:pt x="36" y="166"/>
                    <a:pt x="28" y="159"/>
                    <a:pt x="21" y="152"/>
                  </a:cubicBezTo>
                  <a:cubicBezTo>
                    <a:pt x="15" y="144"/>
                    <a:pt x="9" y="135"/>
                    <a:pt x="6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6" y="53"/>
                  </a:cubicBezTo>
                  <a:cubicBezTo>
                    <a:pt x="9" y="43"/>
                    <a:pt x="15" y="33"/>
                    <a:pt x="21" y="26"/>
                  </a:cubicBezTo>
                  <a:cubicBezTo>
                    <a:pt x="28" y="18"/>
                    <a:pt x="36" y="12"/>
                    <a:pt x="45" y="7"/>
                  </a:cubicBezTo>
                  <a:cubicBezTo>
                    <a:pt x="55" y="3"/>
                    <a:pt x="65" y="0"/>
                    <a:pt x="76" y="0"/>
                  </a:cubicBezTo>
                  <a:cubicBezTo>
                    <a:pt x="86" y="0"/>
                    <a:pt x="96" y="3"/>
                    <a:pt x="106" y="7"/>
                  </a:cubicBezTo>
                  <a:cubicBezTo>
                    <a:pt x="115" y="12"/>
                    <a:pt x="123" y="18"/>
                    <a:pt x="129" y="26"/>
                  </a:cubicBezTo>
                  <a:cubicBezTo>
                    <a:pt x="136" y="33"/>
                    <a:pt x="141" y="43"/>
                    <a:pt x="145" y="53"/>
                  </a:cubicBezTo>
                  <a:cubicBezTo>
                    <a:pt x="149" y="64"/>
                    <a:pt x="151" y="76"/>
                    <a:pt x="151" y="89"/>
                  </a:cubicBezTo>
                  <a:close/>
                  <a:moveTo>
                    <a:pt x="104" y="89"/>
                  </a:moveTo>
                  <a:cubicBezTo>
                    <a:pt x="104" y="75"/>
                    <a:pt x="102" y="64"/>
                    <a:pt x="96" y="56"/>
                  </a:cubicBezTo>
                  <a:cubicBezTo>
                    <a:pt x="91" y="47"/>
                    <a:pt x="84" y="43"/>
                    <a:pt x="76" y="43"/>
                  </a:cubicBezTo>
                  <a:cubicBezTo>
                    <a:pt x="67" y="43"/>
                    <a:pt x="60" y="47"/>
                    <a:pt x="54" y="56"/>
                  </a:cubicBezTo>
                  <a:cubicBezTo>
                    <a:pt x="49" y="64"/>
                    <a:pt x="46" y="75"/>
                    <a:pt x="46" y="89"/>
                  </a:cubicBezTo>
                  <a:cubicBezTo>
                    <a:pt x="46" y="102"/>
                    <a:pt x="49" y="113"/>
                    <a:pt x="54" y="121"/>
                  </a:cubicBezTo>
                  <a:cubicBezTo>
                    <a:pt x="60" y="130"/>
                    <a:pt x="67" y="134"/>
                    <a:pt x="76" y="134"/>
                  </a:cubicBezTo>
                  <a:cubicBezTo>
                    <a:pt x="84" y="134"/>
                    <a:pt x="91" y="130"/>
                    <a:pt x="96" y="121"/>
                  </a:cubicBezTo>
                  <a:cubicBezTo>
                    <a:pt x="102" y="113"/>
                    <a:pt x="104" y="102"/>
                    <a:pt x="104" y="89"/>
                  </a:cubicBezTo>
                  <a:close/>
                  <a:moveTo>
                    <a:pt x="104" y="89"/>
                  </a:moveTo>
                  <a:cubicBezTo>
                    <a:pt x="104" y="89"/>
                    <a:pt x="104" y="89"/>
                    <a:pt x="104" y="89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112"/>
            <p:cNvSpPr>
              <a:spLocks noEditPoints="1"/>
            </p:cNvSpPr>
            <p:nvPr/>
          </p:nvSpPr>
          <p:spPr bwMode="auto">
            <a:xfrm>
              <a:off x="-1391574" y="919072"/>
              <a:ext cx="337653" cy="425312"/>
            </a:xfrm>
            <a:custGeom>
              <a:avLst/>
              <a:gdLst>
                <a:gd name="T0" fmla="*/ 131 w 131"/>
                <a:gd name="T1" fmla="*/ 124 h 165"/>
                <a:gd name="T2" fmla="*/ 131 w 131"/>
                <a:gd name="T3" fmla="*/ 165 h 165"/>
                <a:gd name="T4" fmla="*/ 6 w 131"/>
                <a:gd name="T5" fmla="*/ 165 h 165"/>
                <a:gd name="T6" fmla="*/ 6 w 131"/>
                <a:gd name="T7" fmla="*/ 124 h 165"/>
                <a:gd name="T8" fmla="*/ 47 w 131"/>
                <a:gd name="T9" fmla="*/ 124 h 165"/>
                <a:gd name="T10" fmla="*/ 47 w 131"/>
                <a:gd name="T11" fmla="*/ 50 h 165"/>
                <a:gd name="T12" fmla="*/ 39 w 131"/>
                <a:gd name="T13" fmla="*/ 57 h 165"/>
                <a:gd name="T14" fmla="*/ 27 w 131"/>
                <a:gd name="T15" fmla="*/ 64 h 165"/>
                <a:gd name="T16" fmla="*/ 13 w 131"/>
                <a:gd name="T17" fmla="*/ 69 h 165"/>
                <a:gd name="T18" fmla="*/ 0 w 131"/>
                <a:gd name="T19" fmla="*/ 70 h 165"/>
                <a:gd name="T20" fmla="*/ 0 w 131"/>
                <a:gd name="T21" fmla="*/ 28 h 165"/>
                <a:gd name="T22" fmla="*/ 12 w 131"/>
                <a:gd name="T23" fmla="*/ 24 h 165"/>
                <a:gd name="T24" fmla="*/ 27 w 131"/>
                <a:gd name="T25" fmla="*/ 17 h 165"/>
                <a:gd name="T26" fmla="*/ 40 w 131"/>
                <a:gd name="T27" fmla="*/ 8 h 165"/>
                <a:gd name="T28" fmla="*/ 47 w 131"/>
                <a:gd name="T29" fmla="*/ 0 h 165"/>
                <a:gd name="T30" fmla="*/ 94 w 131"/>
                <a:gd name="T31" fmla="*/ 0 h 165"/>
                <a:gd name="T32" fmla="*/ 94 w 131"/>
                <a:gd name="T33" fmla="*/ 124 h 165"/>
                <a:gd name="T34" fmla="*/ 131 w 131"/>
                <a:gd name="T35" fmla="*/ 124 h 165"/>
                <a:gd name="T36" fmla="*/ 131 w 131"/>
                <a:gd name="T37" fmla="*/ 124 h 165"/>
                <a:gd name="T38" fmla="*/ 131 w 131"/>
                <a:gd name="T39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5">
                  <a:moveTo>
                    <a:pt x="131" y="124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3" y="55"/>
                    <a:pt x="39" y="57"/>
                  </a:cubicBezTo>
                  <a:cubicBezTo>
                    <a:pt x="35" y="59"/>
                    <a:pt x="31" y="62"/>
                    <a:pt x="27" y="64"/>
                  </a:cubicBezTo>
                  <a:cubicBezTo>
                    <a:pt x="22" y="66"/>
                    <a:pt x="17" y="67"/>
                    <a:pt x="13" y="69"/>
                  </a:cubicBezTo>
                  <a:cubicBezTo>
                    <a:pt x="8" y="70"/>
                    <a:pt x="4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6"/>
                    <a:pt x="12" y="24"/>
                  </a:cubicBezTo>
                  <a:cubicBezTo>
                    <a:pt x="17" y="22"/>
                    <a:pt x="22" y="20"/>
                    <a:pt x="27" y="17"/>
                  </a:cubicBezTo>
                  <a:cubicBezTo>
                    <a:pt x="32" y="14"/>
                    <a:pt x="36" y="11"/>
                    <a:pt x="40" y="8"/>
                  </a:cubicBezTo>
                  <a:cubicBezTo>
                    <a:pt x="44" y="4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113"/>
            <p:cNvSpPr>
              <a:spLocks noEditPoints="1"/>
            </p:cNvSpPr>
            <p:nvPr/>
          </p:nvSpPr>
          <p:spPr bwMode="auto">
            <a:xfrm>
              <a:off x="-997104" y="898510"/>
              <a:ext cx="389058" cy="453991"/>
            </a:xfrm>
            <a:custGeom>
              <a:avLst/>
              <a:gdLst>
                <a:gd name="T0" fmla="*/ 151 w 151"/>
                <a:gd name="T1" fmla="*/ 89 h 176"/>
                <a:gd name="T2" fmla="*/ 145 w 151"/>
                <a:gd name="T3" fmla="*/ 124 h 176"/>
                <a:gd name="T4" fmla="*/ 129 w 151"/>
                <a:gd name="T5" fmla="*/ 152 h 176"/>
                <a:gd name="T6" fmla="*/ 105 w 151"/>
                <a:gd name="T7" fmla="*/ 170 h 176"/>
                <a:gd name="T8" fmla="*/ 75 w 151"/>
                <a:gd name="T9" fmla="*/ 176 h 176"/>
                <a:gd name="T10" fmla="*/ 45 w 151"/>
                <a:gd name="T11" fmla="*/ 170 h 176"/>
                <a:gd name="T12" fmla="*/ 21 w 151"/>
                <a:gd name="T13" fmla="*/ 152 h 176"/>
                <a:gd name="T14" fmla="*/ 5 w 151"/>
                <a:gd name="T15" fmla="*/ 124 h 176"/>
                <a:gd name="T16" fmla="*/ 0 w 151"/>
                <a:gd name="T17" fmla="*/ 89 h 176"/>
                <a:gd name="T18" fmla="*/ 5 w 151"/>
                <a:gd name="T19" fmla="*/ 53 h 176"/>
                <a:gd name="T20" fmla="*/ 21 w 151"/>
                <a:gd name="T21" fmla="*/ 26 h 176"/>
                <a:gd name="T22" fmla="*/ 45 w 151"/>
                <a:gd name="T23" fmla="*/ 7 h 176"/>
                <a:gd name="T24" fmla="*/ 75 w 151"/>
                <a:gd name="T25" fmla="*/ 0 h 176"/>
                <a:gd name="T26" fmla="*/ 105 w 151"/>
                <a:gd name="T27" fmla="*/ 7 h 176"/>
                <a:gd name="T28" fmla="*/ 129 w 151"/>
                <a:gd name="T29" fmla="*/ 26 h 176"/>
                <a:gd name="T30" fmla="*/ 145 w 151"/>
                <a:gd name="T31" fmla="*/ 53 h 176"/>
                <a:gd name="T32" fmla="*/ 151 w 151"/>
                <a:gd name="T33" fmla="*/ 89 h 176"/>
                <a:gd name="T34" fmla="*/ 104 w 151"/>
                <a:gd name="T35" fmla="*/ 89 h 176"/>
                <a:gd name="T36" fmla="*/ 96 w 151"/>
                <a:gd name="T37" fmla="*/ 56 h 176"/>
                <a:gd name="T38" fmla="*/ 75 w 151"/>
                <a:gd name="T39" fmla="*/ 43 h 176"/>
                <a:gd name="T40" fmla="*/ 54 w 151"/>
                <a:gd name="T41" fmla="*/ 56 h 176"/>
                <a:gd name="T42" fmla="*/ 46 w 151"/>
                <a:gd name="T43" fmla="*/ 89 h 176"/>
                <a:gd name="T44" fmla="*/ 54 w 151"/>
                <a:gd name="T45" fmla="*/ 121 h 176"/>
                <a:gd name="T46" fmla="*/ 75 w 151"/>
                <a:gd name="T47" fmla="*/ 134 h 176"/>
                <a:gd name="T48" fmla="*/ 96 w 151"/>
                <a:gd name="T49" fmla="*/ 121 h 176"/>
                <a:gd name="T50" fmla="*/ 104 w 151"/>
                <a:gd name="T51" fmla="*/ 89 h 176"/>
                <a:gd name="T52" fmla="*/ 104 w 151"/>
                <a:gd name="T53" fmla="*/ 89 h 176"/>
                <a:gd name="T54" fmla="*/ 104 w 151"/>
                <a:gd name="T55" fmla="*/ 8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6">
                  <a:moveTo>
                    <a:pt x="151" y="89"/>
                  </a:moveTo>
                  <a:cubicBezTo>
                    <a:pt x="151" y="101"/>
                    <a:pt x="149" y="113"/>
                    <a:pt x="145" y="124"/>
                  </a:cubicBezTo>
                  <a:cubicBezTo>
                    <a:pt x="141" y="135"/>
                    <a:pt x="136" y="144"/>
                    <a:pt x="129" y="152"/>
                  </a:cubicBezTo>
                  <a:cubicBezTo>
                    <a:pt x="123" y="159"/>
                    <a:pt x="115" y="166"/>
                    <a:pt x="105" y="170"/>
                  </a:cubicBezTo>
                  <a:cubicBezTo>
                    <a:pt x="96" y="174"/>
                    <a:pt x="86" y="176"/>
                    <a:pt x="75" y="176"/>
                  </a:cubicBezTo>
                  <a:cubicBezTo>
                    <a:pt x="65" y="176"/>
                    <a:pt x="55" y="174"/>
                    <a:pt x="45" y="170"/>
                  </a:cubicBezTo>
                  <a:cubicBezTo>
                    <a:pt x="36" y="166"/>
                    <a:pt x="28" y="159"/>
                    <a:pt x="21" y="152"/>
                  </a:cubicBezTo>
                  <a:cubicBezTo>
                    <a:pt x="14" y="144"/>
                    <a:pt x="9" y="135"/>
                    <a:pt x="5" y="124"/>
                  </a:cubicBezTo>
                  <a:cubicBezTo>
                    <a:pt x="2" y="113"/>
                    <a:pt x="0" y="101"/>
                    <a:pt x="0" y="89"/>
                  </a:cubicBezTo>
                  <a:cubicBezTo>
                    <a:pt x="0" y="76"/>
                    <a:pt x="2" y="64"/>
                    <a:pt x="5" y="53"/>
                  </a:cubicBezTo>
                  <a:cubicBezTo>
                    <a:pt x="9" y="43"/>
                    <a:pt x="14" y="33"/>
                    <a:pt x="21" y="26"/>
                  </a:cubicBezTo>
                  <a:cubicBezTo>
                    <a:pt x="28" y="18"/>
                    <a:pt x="36" y="12"/>
                    <a:pt x="45" y="7"/>
                  </a:cubicBezTo>
                  <a:cubicBezTo>
                    <a:pt x="55" y="3"/>
                    <a:pt x="65" y="0"/>
                    <a:pt x="75" y="0"/>
                  </a:cubicBezTo>
                  <a:cubicBezTo>
                    <a:pt x="86" y="0"/>
                    <a:pt x="96" y="3"/>
                    <a:pt x="105" y="7"/>
                  </a:cubicBezTo>
                  <a:cubicBezTo>
                    <a:pt x="115" y="12"/>
                    <a:pt x="123" y="18"/>
                    <a:pt x="129" y="26"/>
                  </a:cubicBezTo>
                  <a:cubicBezTo>
                    <a:pt x="136" y="33"/>
                    <a:pt x="141" y="43"/>
                    <a:pt x="145" y="53"/>
                  </a:cubicBezTo>
                  <a:cubicBezTo>
                    <a:pt x="149" y="64"/>
                    <a:pt x="151" y="76"/>
                    <a:pt x="151" y="89"/>
                  </a:cubicBezTo>
                  <a:close/>
                  <a:moveTo>
                    <a:pt x="104" y="89"/>
                  </a:moveTo>
                  <a:cubicBezTo>
                    <a:pt x="104" y="75"/>
                    <a:pt x="102" y="64"/>
                    <a:pt x="96" y="56"/>
                  </a:cubicBezTo>
                  <a:cubicBezTo>
                    <a:pt x="91" y="47"/>
                    <a:pt x="84" y="43"/>
                    <a:pt x="75" y="43"/>
                  </a:cubicBezTo>
                  <a:cubicBezTo>
                    <a:pt x="67" y="43"/>
                    <a:pt x="59" y="47"/>
                    <a:pt x="54" y="56"/>
                  </a:cubicBezTo>
                  <a:cubicBezTo>
                    <a:pt x="49" y="64"/>
                    <a:pt x="46" y="75"/>
                    <a:pt x="46" y="89"/>
                  </a:cubicBezTo>
                  <a:cubicBezTo>
                    <a:pt x="46" y="102"/>
                    <a:pt x="49" y="113"/>
                    <a:pt x="54" y="121"/>
                  </a:cubicBezTo>
                  <a:cubicBezTo>
                    <a:pt x="59" y="130"/>
                    <a:pt x="67" y="134"/>
                    <a:pt x="75" y="134"/>
                  </a:cubicBezTo>
                  <a:cubicBezTo>
                    <a:pt x="84" y="134"/>
                    <a:pt x="91" y="130"/>
                    <a:pt x="96" y="121"/>
                  </a:cubicBezTo>
                  <a:cubicBezTo>
                    <a:pt x="102" y="113"/>
                    <a:pt x="104" y="102"/>
                    <a:pt x="104" y="89"/>
                  </a:cubicBezTo>
                  <a:close/>
                  <a:moveTo>
                    <a:pt x="104" y="89"/>
                  </a:moveTo>
                  <a:cubicBezTo>
                    <a:pt x="104" y="89"/>
                    <a:pt x="104" y="89"/>
                    <a:pt x="104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114"/>
            <p:cNvSpPr>
              <a:spLocks noEditPoints="1"/>
            </p:cNvSpPr>
            <p:nvPr/>
          </p:nvSpPr>
          <p:spPr bwMode="auto">
            <a:xfrm>
              <a:off x="-3559261" y="2296197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6 w 131"/>
                <a:gd name="T5" fmla="*/ 166 h 166"/>
                <a:gd name="T6" fmla="*/ 6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9 w 131"/>
                <a:gd name="T13" fmla="*/ 57 h 166"/>
                <a:gd name="T14" fmla="*/ 26 w 131"/>
                <a:gd name="T15" fmla="*/ 64 h 166"/>
                <a:gd name="T16" fmla="*/ 12 w 131"/>
                <a:gd name="T17" fmla="*/ 69 h 166"/>
                <a:gd name="T18" fmla="*/ 0 w 131"/>
                <a:gd name="T19" fmla="*/ 71 h 166"/>
                <a:gd name="T20" fmla="*/ 0 w 131"/>
                <a:gd name="T21" fmla="*/ 28 h 166"/>
                <a:gd name="T22" fmla="*/ 12 w 131"/>
                <a:gd name="T23" fmla="*/ 24 h 166"/>
                <a:gd name="T24" fmla="*/ 26 w 131"/>
                <a:gd name="T25" fmla="*/ 17 h 166"/>
                <a:gd name="T26" fmla="*/ 39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5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9"/>
                  </a:cubicBezTo>
                  <a:cubicBezTo>
                    <a:pt x="8" y="70"/>
                    <a:pt x="3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8"/>
                  </a:cubicBezTo>
                  <a:cubicBezTo>
                    <a:pt x="43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115"/>
            <p:cNvSpPr>
              <a:spLocks noEditPoints="1"/>
            </p:cNvSpPr>
            <p:nvPr/>
          </p:nvSpPr>
          <p:spPr bwMode="auto">
            <a:xfrm>
              <a:off x="-3164792" y="2277799"/>
              <a:ext cx="389058" cy="451286"/>
            </a:xfrm>
            <a:custGeom>
              <a:avLst/>
              <a:gdLst>
                <a:gd name="T0" fmla="*/ 151 w 151"/>
                <a:gd name="T1" fmla="*/ 88 h 175"/>
                <a:gd name="T2" fmla="*/ 145 w 151"/>
                <a:gd name="T3" fmla="*/ 123 h 175"/>
                <a:gd name="T4" fmla="*/ 129 w 151"/>
                <a:gd name="T5" fmla="*/ 151 h 175"/>
                <a:gd name="T6" fmla="*/ 105 w 151"/>
                <a:gd name="T7" fmla="*/ 169 h 175"/>
                <a:gd name="T8" fmla="*/ 75 w 151"/>
                <a:gd name="T9" fmla="*/ 175 h 175"/>
                <a:gd name="T10" fmla="*/ 45 w 151"/>
                <a:gd name="T11" fmla="*/ 169 h 175"/>
                <a:gd name="T12" fmla="*/ 21 w 151"/>
                <a:gd name="T13" fmla="*/ 151 h 175"/>
                <a:gd name="T14" fmla="*/ 5 w 151"/>
                <a:gd name="T15" fmla="*/ 123 h 175"/>
                <a:gd name="T16" fmla="*/ 0 w 151"/>
                <a:gd name="T17" fmla="*/ 88 h 175"/>
                <a:gd name="T18" fmla="*/ 5 w 151"/>
                <a:gd name="T19" fmla="*/ 52 h 175"/>
                <a:gd name="T20" fmla="*/ 21 w 151"/>
                <a:gd name="T21" fmla="*/ 25 h 175"/>
                <a:gd name="T22" fmla="*/ 45 w 151"/>
                <a:gd name="T23" fmla="*/ 6 h 175"/>
                <a:gd name="T24" fmla="*/ 75 w 151"/>
                <a:gd name="T25" fmla="*/ 0 h 175"/>
                <a:gd name="T26" fmla="*/ 105 w 151"/>
                <a:gd name="T27" fmla="*/ 6 h 175"/>
                <a:gd name="T28" fmla="*/ 129 w 151"/>
                <a:gd name="T29" fmla="*/ 25 h 175"/>
                <a:gd name="T30" fmla="*/ 145 w 151"/>
                <a:gd name="T31" fmla="*/ 52 h 175"/>
                <a:gd name="T32" fmla="*/ 151 w 151"/>
                <a:gd name="T33" fmla="*/ 88 h 175"/>
                <a:gd name="T34" fmla="*/ 104 w 151"/>
                <a:gd name="T35" fmla="*/ 88 h 175"/>
                <a:gd name="T36" fmla="*/ 96 w 151"/>
                <a:gd name="T37" fmla="*/ 55 h 175"/>
                <a:gd name="T38" fmla="*/ 75 w 151"/>
                <a:gd name="T39" fmla="*/ 42 h 175"/>
                <a:gd name="T40" fmla="*/ 54 w 151"/>
                <a:gd name="T41" fmla="*/ 55 h 175"/>
                <a:gd name="T42" fmla="*/ 46 w 151"/>
                <a:gd name="T43" fmla="*/ 88 h 175"/>
                <a:gd name="T44" fmla="*/ 54 w 151"/>
                <a:gd name="T45" fmla="*/ 120 h 175"/>
                <a:gd name="T46" fmla="*/ 75 w 151"/>
                <a:gd name="T47" fmla="*/ 133 h 175"/>
                <a:gd name="T48" fmla="*/ 96 w 151"/>
                <a:gd name="T49" fmla="*/ 120 h 175"/>
                <a:gd name="T50" fmla="*/ 104 w 151"/>
                <a:gd name="T51" fmla="*/ 88 h 175"/>
                <a:gd name="T52" fmla="*/ 104 w 151"/>
                <a:gd name="T53" fmla="*/ 88 h 175"/>
                <a:gd name="T54" fmla="*/ 104 w 151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5">
                  <a:moveTo>
                    <a:pt x="151" y="88"/>
                  </a:moveTo>
                  <a:cubicBezTo>
                    <a:pt x="151" y="100"/>
                    <a:pt x="149" y="112"/>
                    <a:pt x="145" y="123"/>
                  </a:cubicBezTo>
                  <a:cubicBezTo>
                    <a:pt x="141" y="134"/>
                    <a:pt x="136" y="143"/>
                    <a:pt x="129" y="151"/>
                  </a:cubicBezTo>
                  <a:cubicBezTo>
                    <a:pt x="122" y="159"/>
                    <a:pt x="114" y="165"/>
                    <a:pt x="105" y="169"/>
                  </a:cubicBezTo>
                  <a:cubicBezTo>
                    <a:pt x="96" y="173"/>
                    <a:pt x="86" y="175"/>
                    <a:pt x="75" y="175"/>
                  </a:cubicBezTo>
                  <a:cubicBezTo>
                    <a:pt x="64" y="175"/>
                    <a:pt x="54" y="173"/>
                    <a:pt x="45" y="169"/>
                  </a:cubicBezTo>
                  <a:cubicBezTo>
                    <a:pt x="36" y="165"/>
                    <a:pt x="28" y="159"/>
                    <a:pt x="21" y="151"/>
                  </a:cubicBezTo>
                  <a:cubicBezTo>
                    <a:pt x="14" y="143"/>
                    <a:pt x="9" y="134"/>
                    <a:pt x="5" y="123"/>
                  </a:cubicBezTo>
                  <a:cubicBezTo>
                    <a:pt x="1" y="112"/>
                    <a:pt x="0" y="100"/>
                    <a:pt x="0" y="88"/>
                  </a:cubicBezTo>
                  <a:cubicBezTo>
                    <a:pt x="0" y="75"/>
                    <a:pt x="1" y="63"/>
                    <a:pt x="5" y="52"/>
                  </a:cubicBezTo>
                  <a:cubicBezTo>
                    <a:pt x="9" y="42"/>
                    <a:pt x="14" y="32"/>
                    <a:pt x="21" y="25"/>
                  </a:cubicBezTo>
                  <a:cubicBezTo>
                    <a:pt x="28" y="17"/>
                    <a:pt x="36" y="11"/>
                    <a:pt x="45" y="6"/>
                  </a:cubicBezTo>
                  <a:cubicBezTo>
                    <a:pt x="54" y="2"/>
                    <a:pt x="64" y="0"/>
                    <a:pt x="75" y="0"/>
                  </a:cubicBezTo>
                  <a:cubicBezTo>
                    <a:pt x="86" y="0"/>
                    <a:pt x="96" y="2"/>
                    <a:pt x="105" y="6"/>
                  </a:cubicBezTo>
                  <a:cubicBezTo>
                    <a:pt x="114" y="11"/>
                    <a:pt x="122" y="17"/>
                    <a:pt x="129" y="25"/>
                  </a:cubicBezTo>
                  <a:cubicBezTo>
                    <a:pt x="136" y="32"/>
                    <a:pt x="141" y="42"/>
                    <a:pt x="145" y="52"/>
                  </a:cubicBezTo>
                  <a:cubicBezTo>
                    <a:pt x="149" y="63"/>
                    <a:pt x="151" y="75"/>
                    <a:pt x="151" y="88"/>
                  </a:cubicBezTo>
                  <a:close/>
                  <a:moveTo>
                    <a:pt x="104" y="88"/>
                  </a:moveTo>
                  <a:cubicBezTo>
                    <a:pt x="104" y="74"/>
                    <a:pt x="101" y="63"/>
                    <a:pt x="96" y="55"/>
                  </a:cubicBezTo>
                  <a:cubicBezTo>
                    <a:pt x="91" y="46"/>
                    <a:pt x="84" y="42"/>
                    <a:pt x="75" y="42"/>
                  </a:cubicBezTo>
                  <a:cubicBezTo>
                    <a:pt x="66" y="42"/>
                    <a:pt x="59" y="46"/>
                    <a:pt x="54" y="55"/>
                  </a:cubicBezTo>
                  <a:cubicBezTo>
                    <a:pt x="49" y="63"/>
                    <a:pt x="46" y="74"/>
                    <a:pt x="46" y="88"/>
                  </a:cubicBezTo>
                  <a:cubicBezTo>
                    <a:pt x="46" y="101"/>
                    <a:pt x="49" y="112"/>
                    <a:pt x="54" y="120"/>
                  </a:cubicBezTo>
                  <a:cubicBezTo>
                    <a:pt x="59" y="129"/>
                    <a:pt x="66" y="133"/>
                    <a:pt x="75" y="133"/>
                  </a:cubicBezTo>
                  <a:cubicBezTo>
                    <a:pt x="84" y="133"/>
                    <a:pt x="91" y="129"/>
                    <a:pt x="96" y="120"/>
                  </a:cubicBezTo>
                  <a:cubicBezTo>
                    <a:pt x="101" y="112"/>
                    <a:pt x="104" y="101"/>
                    <a:pt x="104" y="88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8"/>
                    <a:pt x="104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116"/>
            <p:cNvSpPr>
              <a:spLocks noEditPoints="1"/>
            </p:cNvSpPr>
            <p:nvPr/>
          </p:nvSpPr>
          <p:spPr bwMode="auto">
            <a:xfrm>
              <a:off x="-2705930" y="2296197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6 w 131"/>
                <a:gd name="T5" fmla="*/ 166 h 166"/>
                <a:gd name="T6" fmla="*/ 6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9 w 131"/>
                <a:gd name="T13" fmla="*/ 57 h 166"/>
                <a:gd name="T14" fmla="*/ 26 w 131"/>
                <a:gd name="T15" fmla="*/ 64 h 166"/>
                <a:gd name="T16" fmla="*/ 12 w 131"/>
                <a:gd name="T17" fmla="*/ 69 h 166"/>
                <a:gd name="T18" fmla="*/ 0 w 131"/>
                <a:gd name="T19" fmla="*/ 71 h 166"/>
                <a:gd name="T20" fmla="*/ 0 w 131"/>
                <a:gd name="T21" fmla="*/ 28 h 166"/>
                <a:gd name="T22" fmla="*/ 12 w 131"/>
                <a:gd name="T23" fmla="*/ 24 h 166"/>
                <a:gd name="T24" fmla="*/ 26 w 131"/>
                <a:gd name="T25" fmla="*/ 17 h 166"/>
                <a:gd name="T26" fmla="*/ 39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5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9"/>
                  </a:cubicBezTo>
                  <a:cubicBezTo>
                    <a:pt x="8" y="70"/>
                    <a:pt x="3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8"/>
                  </a:cubicBezTo>
                  <a:cubicBezTo>
                    <a:pt x="43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117"/>
            <p:cNvSpPr>
              <a:spLocks noEditPoints="1"/>
            </p:cNvSpPr>
            <p:nvPr/>
          </p:nvSpPr>
          <p:spPr bwMode="auto">
            <a:xfrm>
              <a:off x="-2314166" y="2277799"/>
              <a:ext cx="391764" cy="451286"/>
            </a:xfrm>
            <a:custGeom>
              <a:avLst/>
              <a:gdLst>
                <a:gd name="T0" fmla="*/ 152 w 152"/>
                <a:gd name="T1" fmla="*/ 88 h 175"/>
                <a:gd name="T2" fmla="*/ 146 w 152"/>
                <a:gd name="T3" fmla="*/ 123 h 175"/>
                <a:gd name="T4" fmla="*/ 130 w 152"/>
                <a:gd name="T5" fmla="*/ 151 h 175"/>
                <a:gd name="T6" fmla="*/ 106 w 152"/>
                <a:gd name="T7" fmla="*/ 169 h 175"/>
                <a:gd name="T8" fmla="*/ 76 w 152"/>
                <a:gd name="T9" fmla="*/ 175 h 175"/>
                <a:gd name="T10" fmla="*/ 46 w 152"/>
                <a:gd name="T11" fmla="*/ 169 h 175"/>
                <a:gd name="T12" fmla="*/ 22 w 152"/>
                <a:gd name="T13" fmla="*/ 151 h 175"/>
                <a:gd name="T14" fmla="*/ 6 w 152"/>
                <a:gd name="T15" fmla="*/ 123 h 175"/>
                <a:gd name="T16" fmla="*/ 0 w 152"/>
                <a:gd name="T17" fmla="*/ 88 h 175"/>
                <a:gd name="T18" fmla="*/ 6 w 152"/>
                <a:gd name="T19" fmla="*/ 52 h 175"/>
                <a:gd name="T20" fmla="*/ 22 w 152"/>
                <a:gd name="T21" fmla="*/ 25 h 175"/>
                <a:gd name="T22" fmla="*/ 46 w 152"/>
                <a:gd name="T23" fmla="*/ 6 h 175"/>
                <a:gd name="T24" fmla="*/ 76 w 152"/>
                <a:gd name="T25" fmla="*/ 0 h 175"/>
                <a:gd name="T26" fmla="*/ 106 w 152"/>
                <a:gd name="T27" fmla="*/ 6 h 175"/>
                <a:gd name="T28" fmla="*/ 130 w 152"/>
                <a:gd name="T29" fmla="*/ 25 h 175"/>
                <a:gd name="T30" fmla="*/ 146 w 152"/>
                <a:gd name="T31" fmla="*/ 52 h 175"/>
                <a:gd name="T32" fmla="*/ 152 w 152"/>
                <a:gd name="T33" fmla="*/ 88 h 175"/>
                <a:gd name="T34" fmla="*/ 105 w 152"/>
                <a:gd name="T35" fmla="*/ 88 h 175"/>
                <a:gd name="T36" fmla="*/ 97 w 152"/>
                <a:gd name="T37" fmla="*/ 55 h 175"/>
                <a:gd name="T38" fmla="*/ 76 w 152"/>
                <a:gd name="T39" fmla="*/ 42 h 175"/>
                <a:gd name="T40" fmla="*/ 55 w 152"/>
                <a:gd name="T41" fmla="*/ 55 h 175"/>
                <a:gd name="T42" fmla="*/ 47 w 152"/>
                <a:gd name="T43" fmla="*/ 88 h 175"/>
                <a:gd name="T44" fmla="*/ 55 w 152"/>
                <a:gd name="T45" fmla="*/ 120 h 175"/>
                <a:gd name="T46" fmla="*/ 76 w 152"/>
                <a:gd name="T47" fmla="*/ 133 h 175"/>
                <a:gd name="T48" fmla="*/ 97 w 152"/>
                <a:gd name="T49" fmla="*/ 120 h 175"/>
                <a:gd name="T50" fmla="*/ 105 w 152"/>
                <a:gd name="T51" fmla="*/ 88 h 175"/>
                <a:gd name="T52" fmla="*/ 105 w 152"/>
                <a:gd name="T53" fmla="*/ 88 h 175"/>
                <a:gd name="T54" fmla="*/ 105 w 152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75">
                  <a:moveTo>
                    <a:pt x="152" y="88"/>
                  </a:moveTo>
                  <a:cubicBezTo>
                    <a:pt x="152" y="100"/>
                    <a:pt x="150" y="112"/>
                    <a:pt x="146" y="123"/>
                  </a:cubicBezTo>
                  <a:cubicBezTo>
                    <a:pt x="142" y="134"/>
                    <a:pt x="137" y="143"/>
                    <a:pt x="130" y="151"/>
                  </a:cubicBezTo>
                  <a:cubicBezTo>
                    <a:pt x="123" y="159"/>
                    <a:pt x="115" y="165"/>
                    <a:pt x="106" y="169"/>
                  </a:cubicBezTo>
                  <a:cubicBezTo>
                    <a:pt x="97" y="173"/>
                    <a:pt x="87" y="175"/>
                    <a:pt x="76" y="175"/>
                  </a:cubicBezTo>
                  <a:cubicBezTo>
                    <a:pt x="65" y="175"/>
                    <a:pt x="55" y="173"/>
                    <a:pt x="46" y="169"/>
                  </a:cubicBezTo>
                  <a:cubicBezTo>
                    <a:pt x="37" y="165"/>
                    <a:pt x="29" y="159"/>
                    <a:pt x="22" y="151"/>
                  </a:cubicBezTo>
                  <a:cubicBezTo>
                    <a:pt x="15" y="143"/>
                    <a:pt x="10" y="134"/>
                    <a:pt x="6" y="123"/>
                  </a:cubicBezTo>
                  <a:cubicBezTo>
                    <a:pt x="2" y="112"/>
                    <a:pt x="0" y="100"/>
                    <a:pt x="0" y="88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10" y="42"/>
                    <a:pt x="15" y="32"/>
                    <a:pt x="22" y="25"/>
                  </a:cubicBezTo>
                  <a:cubicBezTo>
                    <a:pt x="29" y="17"/>
                    <a:pt x="37" y="11"/>
                    <a:pt x="46" y="6"/>
                  </a:cubicBezTo>
                  <a:cubicBezTo>
                    <a:pt x="55" y="2"/>
                    <a:pt x="65" y="0"/>
                    <a:pt x="76" y="0"/>
                  </a:cubicBezTo>
                  <a:cubicBezTo>
                    <a:pt x="87" y="0"/>
                    <a:pt x="97" y="2"/>
                    <a:pt x="106" y="6"/>
                  </a:cubicBezTo>
                  <a:cubicBezTo>
                    <a:pt x="115" y="11"/>
                    <a:pt x="123" y="17"/>
                    <a:pt x="130" y="25"/>
                  </a:cubicBezTo>
                  <a:cubicBezTo>
                    <a:pt x="137" y="32"/>
                    <a:pt x="142" y="42"/>
                    <a:pt x="146" y="52"/>
                  </a:cubicBezTo>
                  <a:cubicBezTo>
                    <a:pt x="150" y="63"/>
                    <a:pt x="152" y="75"/>
                    <a:pt x="152" y="88"/>
                  </a:cubicBezTo>
                  <a:close/>
                  <a:moveTo>
                    <a:pt x="105" y="88"/>
                  </a:moveTo>
                  <a:cubicBezTo>
                    <a:pt x="105" y="74"/>
                    <a:pt x="102" y="63"/>
                    <a:pt x="97" y="55"/>
                  </a:cubicBezTo>
                  <a:cubicBezTo>
                    <a:pt x="92" y="46"/>
                    <a:pt x="85" y="42"/>
                    <a:pt x="76" y="42"/>
                  </a:cubicBezTo>
                  <a:cubicBezTo>
                    <a:pt x="67" y="42"/>
                    <a:pt x="60" y="46"/>
                    <a:pt x="55" y="55"/>
                  </a:cubicBezTo>
                  <a:cubicBezTo>
                    <a:pt x="50" y="63"/>
                    <a:pt x="47" y="74"/>
                    <a:pt x="47" y="88"/>
                  </a:cubicBezTo>
                  <a:cubicBezTo>
                    <a:pt x="47" y="101"/>
                    <a:pt x="50" y="112"/>
                    <a:pt x="55" y="120"/>
                  </a:cubicBezTo>
                  <a:cubicBezTo>
                    <a:pt x="60" y="129"/>
                    <a:pt x="67" y="133"/>
                    <a:pt x="76" y="133"/>
                  </a:cubicBezTo>
                  <a:cubicBezTo>
                    <a:pt x="85" y="133"/>
                    <a:pt x="92" y="129"/>
                    <a:pt x="97" y="120"/>
                  </a:cubicBezTo>
                  <a:cubicBezTo>
                    <a:pt x="102" y="112"/>
                    <a:pt x="105" y="101"/>
                    <a:pt x="105" y="88"/>
                  </a:cubicBezTo>
                  <a:close/>
                  <a:moveTo>
                    <a:pt x="105" y="88"/>
                  </a:moveTo>
                  <a:cubicBezTo>
                    <a:pt x="105" y="88"/>
                    <a:pt x="105" y="88"/>
                    <a:pt x="105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118"/>
            <p:cNvSpPr>
              <a:spLocks noEditPoints="1"/>
            </p:cNvSpPr>
            <p:nvPr/>
          </p:nvSpPr>
          <p:spPr bwMode="auto">
            <a:xfrm>
              <a:off x="-1850435" y="2277799"/>
              <a:ext cx="389058" cy="451286"/>
            </a:xfrm>
            <a:custGeom>
              <a:avLst/>
              <a:gdLst>
                <a:gd name="T0" fmla="*/ 151 w 151"/>
                <a:gd name="T1" fmla="*/ 88 h 175"/>
                <a:gd name="T2" fmla="*/ 145 w 151"/>
                <a:gd name="T3" fmla="*/ 123 h 175"/>
                <a:gd name="T4" fmla="*/ 129 w 151"/>
                <a:gd name="T5" fmla="*/ 151 h 175"/>
                <a:gd name="T6" fmla="*/ 106 w 151"/>
                <a:gd name="T7" fmla="*/ 169 h 175"/>
                <a:gd name="T8" fmla="*/ 76 w 151"/>
                <a:gd name="T9" fmla="*/ 175 h 175"/>
                <a:gd name="T10" fmla="*/ 45 w 151"/>
                <a:gd name="T11" fmla="*/ 169 h 175"/>
                <a:gd name="T12" fmla="*/ 21 w 151"/>
                <a:gd name="T13" fmla="*/ 151 h 175"/>
                <a:gd name="T14" fmla="*/ 6 w 151"/>
                <a:gd name="T15" fmla="*/ 123 h 175"/>
                <a:gd name="T16" fmla="*/ 0 w 151"/>
                <a:gd name="T17" fmla="*/ 88 h 175"/>
                <a:gd name="T18" fmla="*/ 6 w 151"/>
                <a:gd name="T19" fmla="*/ 52 h 175"/>
                <a:gd name="T20" fmla="*/ 21 w 151"/>
                <a:gd name="T21" fmla="*/ 25 h 175"/>
                <a:gd name="T22" fmla="*/ 45 w 151"/>
                <a:gd name="T23" fmla="*/ 6 h 175"/>
                <a:gd name="T24" fmla="*/ 76 w 151"/>
                <a:gd name="T25" fmla="*/ 0 h 175"/>
                <a:gd name="T26" fmla="*/ 106 w 151"/>
                <a:gd name="T27" fmla="*/ 6 h 175"/>
                <a:gd name="T28" fmla="*/ 129 w 151"/>
                <a:gd name="T29" fmla="*/ 25 h 175"/>
                <a:gd name="T30" fmla="*/ 145 w 151"/>
                <a:gd name="T31" fmla="*/ 52 h 175"/>
                <a:gd name="T32" fmla="*/ 151 w 151"/>
                <a:gd name="T33" fmla="*/ 88 h 175"/>
                <a:gd name="T34" fmla="*/ 104 w 151"/>
                <a:gd name="T35" fmla="*/ 88 h 175"/>
                <a:gd name="T36" fmla="*/ 96 w 151"/>
                <a:gd name="T37" fmla="*/ 55 h 175"/>
                <a:gd name="T38" fmla="*/ 76 w 151"/>
                <a:gd name="T39" fmla="*/ 42 h 175"/>
                <a:gd name="T40" fmla="*/ 54 w 151"/>
                <a:gd name="T41" fmla="*/ 55 h 175"/>
                <a:gd name="T42" fmla="*/ 46 w 151"/>
                <a:gd name="T43" fmla="*/ 88 h 175"/>
                <a:gd name="T44" fmla="*/ 54 w 151"/>
                <a:gd name="T45" fmla="*/ 120 h 175"/>
                <a:gd name="T46" fmla="*/ 76 w 151"/>
                <a:gd name="T47" fmla="*/ 133 h 175"/>
                <a:gd name="T48" fmla="*/ 96 w 151"/>
                <a:gd name="T49" fmla="*/ 120 h 175"/>
                <a:gd name="T50" fmla="*/ 104 w 151"/>
                <a:gd name="T51" fmla="*/ 88 h 175"/>
                <a:gd name="T52" fmla="*/ 104 w 151"/>
                <a:gd name="T53" fmla="*/ 88 h 175"/>
                <a:gd name="T54" fmla="*/ 104 w 151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5">
                  <a:moveTo>
                    <a:pt x="151" y="88"/>
                  </a:moveTo>
                  <a:cubicBezTo>
                    <a:pt x="151" y="100"/>
                    <a:pt x="149" y="112"/>
                    <a:pt x="145" y="123"/>
                  </a:cubicBezTo>
                  <a:cubicBezTo>
                    <a:pt x="141" y="134"/>
                    <a:pt x="136" y="143"/>
                    <a:pt x="129" y="151"/>
                  </a:cubicBezTo>
                  <a:cubicBezTo>
                    <a:pt x="123" y="159"/>
                    <a:pt x="115" y="165"/>
                    <a:pt x="106" y="169"/>
                  </a:cubicBezTo>
                  <a:cubicBezTo>
                    <a:pt x="96" y="173"/>
                    <a:pt x="86" y="175"/>
                    <a:pt x="76" y="175"/>
                  </a:cubicBezTo>
                  <a:cubicBezTo>
                    <a:pt x="65" y="175"/>
                    <a:pt x="55" y="173"/>
                    <a:pt x="45" y="169"/>
                  </a:cubicBezTo>
                  <a:cubicBezTo>
                    <a:pt x="36" y="165"/>
                    <a:pt x="28" y="159"/>
                    <a:pt x="21" y="151"/>
                  </a:cubicBezTo>
                  <a:cubicBezTo>
                    <a:pt x="15" y="143"/>
                    <a:pt x="9" y="134"/>
                    <a:pt x="6" y="123"/>
                  </a:cubicBezTo>
                  <a:cubicBezTo>
                    <a:pt x="2" y="112"/>
                    <a:pt x="0" y="100"/>
                    <a:pt x="0" y="88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9" y="42"/>
                    <a:pt x="15" y="32"/>
                    <a:pt x="21" y="25"/>
                  </a:cubicBezTo>
                  <a:cubicBezTo>
                    <a:pt x="28" y="17"/>
                    <a:pt x="36" y="11"/>
                    <a:pt x="45" y="6"/>
                  </a:cubicBezTo>
                  <a:cubicBezTo>
                    <a:pt x="55" y="2"/>
                    <a:pt x="65" y="0"/>
                    <a:pt x="76" y="0"/>
                  </a:cubicBezTo>
                  <a:cubicBezTo>
                    <a:pt x="86" y="0"/>
                    <a:pt x="96" y="2"/>
                    <a:pt x="106" y="6"/>
                  </a:cubicBezTo>
                  <a:cubicBezTo>
                    <a:pt x="115" y="11"/>
                    <a:pt x="123" y="17"/>
                    <a:pt x="129" y="25"/>
                  </a:cubicBezTo>
                  <a:cubicBezTo>
                    <a:pt x="136" y="32"/>
                    <a:pt x="141" y="42"/>
                    <a:pt x="145" y="52"/>
                  </a:cubicBezTo>
                  <a:cubicBezTo>
                    <a:pt x="149" y="63"/>
                    <a:pt x="151" y="75"/>
                    <a:pt x="151" y="88"/>
                  </a:cubicBezTo>
                  <a:close/>
                  <a:moveTo>
                    <a:pt x="104" y="88"/>
                  </a:moveTo>
                  <a:cubicBezTo>
                    <a:pt x="104" y="74"/>
                    <a:pt x="102" y="63"/>
                    <a:pt x="96" y="55"/>
                  </a:cubicBezTo>
                  <a:cubicBezTo>
                    <a:pt x="91" y="46"/>
                    <a:pt x="84" y="42"/>
                    <a:pt x="76" y="42"/>
                  </a:cubicBezTo>
                  <a:cubicBezTo>
                    <a:pt x="67" y="42"/>
                    <a:pt x="60" y="46"/>
                    <a:pt x="54" y="55"/>
                  </a:cubicBezTo>
                  <a:cubicBezTo>
                    <a:pt x="49" y="63"/>
                    <a:pt x="46" y="74"/>
                    <a:pt x="46" y="88"/>
                  </a:cubicBezTo>
                  <a:cubicBezTo>
                    <a:pt x="46" y="101"/>
                    <a:pt x="49" y="112"/>
                    <a:pt x="54" y="120"/>
                  </a:cubicBezTo>
                  <a:cubicBezTo>
                    <a:pt x="60" y="129"/>
                    <a:pt x="67" y="133"/>
                    <a:pt x="76" y="133"/>
                  </a:cubicBezTo>
                  <a:cubicBezTo>
                    <a:pt x="84" y="133"/>
                    <a:pt x="91" y="129"/>
                    <a:pt x="96" y="120"/>
                  </a:cubicBezTo>
                  <a:cubicBezTo>
                    <a:pt x="102" y="112"/>
                    <a:pt x="104" y="101"/>
                    <a:pt x="104" y="88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8"/>
                    <a:pt x="104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19"/>
            <p:cNvSpPr>
              <a:spLocks noEditPoints="1"/>
            </p:cNvSpPr>
            <p:nvPr/>
          </p:nvSpPr>
          <p:spPr bwMode="auto">
            <a:xfrm>
              <a:off x="-1391574" y="2296197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6 w 131"/>
                <a:gd name="T5" fmla="*/ 166 h 166"/>
                <a:gd name="T6" fmla="*/ 6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9 w 131"/>
                <a:gd name="T13" fmla="*/ 57 h 166"/>
                <a:gd name="T14" fmla="*/ 27 w 131"/>
                <a:gd name="T15" fmla="*/ 64 h 166"/>
                <a:gd name="T16" fmla="*/ 13 w 131"/>
                <a:gd name="T17" fmla="*/ 69 h 166"/>
                <a:gd name="T18" fmla="*/ 0 w 131"/>
                <a:gd name="T19" fmla="*/ 71 h 166"/>
                <a:gd name="T20" fmla="*/ 0 w 131"/>
                <a:gd name="T21" fmla="*/ 28 h 166"/>
                <a:gd name="T22" fmla="*/ 12 w 131"/>
                <a:gd name="T23" fmla="*/ 24 h 166"/>
                <a:gd name="T24" fmla="*/ 27 w 131"/>
                <a:gd name="T25" fmla="*/ 17 h 166"/>
                <a:gd name="T26" fmla="*/ 40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3" y="55"/>
                    <a:pt x="39" y="57"/>
                  </a:cubicBezTo>
                  <a:cubicBezTo>
                    <a:pt x="35" y="59"/>
                    <a:pt x="31" y="62"/>
                    <a:pt x="27" y="64"/>
                  </a:cubicBezTo>
                  <a:cubicBezTo>
                    <a:pt x="22" y="66"/>
                    <a:pt x="17" y="67"/>
                    <a:pt x="13" y="69"/>
                  </a:cubicBezTo>
                  <a:cubicBezTo>
                    <a:pt x="8" y="70"/>
                    <a:pt x="4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2" y="20"/>
                    <a:pt x="27" y="17"/>
                  </a:cubicBezTo>
                  <a:cubicBezTo>
                    <a:pt x="32" y="14"/>
                    <a:pt x="36" y="11"/>
                    <a:pt x="40" y="8"/>
                  </a:cubicBezTo>
                  <a:cubicBezTo>
                    <a:pt x="44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20"/>
            <p:cNvSpPr>
              <a:spLocks noEditPoints="1"/>
            </p:cNvSpPr>
            <p:nvPr/>
          </p:nvSpPr>
          <p:spPr bwMode="auto">
            <a:xfrm>
              <a:off x="-997104" y="2277799"/>
              <a:ext cx="389058" cy="451286"/>
            </a:xfrm>
            <a:custGeom>
              <a:avLst/>
              <a:gdLst>
                <a:gd name="T0" fmla="*/ 151 w 151"/>
                <a:gd name="T1" fmla="*/ 88 h 175"/>
                <a:gd name="T2" fmla="*/ 145 w 151"/>
                <a:gd name="T3" fmla="*/ 123 h 175"/>
                <a:gd name="T4" fmla="*/ 129 w 151"/>
                <a:gd name="T5" fmla="*/ 151 h 175"/>
                <a:gd name="T6" fmla="*/ 105 w 151"/>
                <a:gd name="T7" fmla="*/ 169 h 175"/>
                <a:gd name="T8" fmla="*/ 75 w 151"/>
                <a:gd name="T9" fmla="*/ 175 h 175"/>
                <a:gd name="T10" fmla="*/ 45 w 151"/>
                <a:gd name="T11" fmla="*/ 169 h 175"/>
                <a:gd name="T12" fmla="*/ 21 w 151"/>
                <a:gd name="T13" fmla="*/ 151 h 175"/>
                <a:gd name="T14" fmla="*/ 5 w 151"/>
                <a:gd name="T15" fmla="*/ 123 h 175"/>
                <a:gd name="T16" fmla="*/ 0 w 151"/>
                <a:gd name="T17" fmla="*/ 88 h 175"/>
                <a:gd name="T18" fmla="*/ 5 w 151"/>
                <a:gd name="T19" fmla="*/ 52 h 175"/>
                <a:gd name="T20" fmla="*/ 21 w 151"/>
                <a:gd name="T21" fmla="*/ 25 h 175"/>
                <a:gd name="T22" fmla="*/ 45 w 151"/>
                <a:gd name="T23" fmla="*/ 6 h 175"/>
                <a:gd name="T24" fmla="*/ 75 w 151"/>
                <a:gd name="T25" fmla="*/ 0 h 175"/>
                <a:gd name="T26" fmla="*/ 105 w 151"/>
                <a:gd name="T27" fmla="*/ 6 h 175"/>
                <a:gd name="T28" fmla="*/ 129 w 151"/>
                <a:gd name="T29" fmla="*/ 25 h 175"/>
                <a:gd name="T30" fmla="*/ 145 w 151"/>
                <a:gd name="T31" fmla="*/ 52 h 175"/>
                <a:gd name="T32" fmla="*/ 151 w 151"/>
                <a:gd name="T33" fmla="*/ 88 h 175"/>
                <a:gd name="T34" fmla="*/ 104 w 151"/>
                <a:gd name="T35" fmla="*/ 88 h 175"/>
                <a:gd name="T36" fmla="*/ 96 w 151"/>
                <a:gd name="T37" fmla="*/ 55 h 175"/>
                <a:gd name="T38" fmla="*/ 75 w 151"/>
                <a:gd name="T39" fmla="*/ 42 h 175"/>
                <a:gd name="T40" fmla="*/ 54 w 151"/>
                <a:gd name="T41" fmla="*/ 55 h 175"/>
                <a:gd name="T42" fmla="*/ 46 w 151"/>
                <a:gd name="T43" fmla="*/ 88 h 175"/>
                <a:gd name="T44" fmla="*/ 54 w 151"/>
                <a:gd name="T45" fmla="*/ 120 h 175"/>
                <a:gd name="T46" fmla="*/ 75 w 151"/>
                <a:gd name="T47" fmla="*/ 133 h 175"/>
                <a:gd name="T48" fmla="*/ 96 w 151"/>
                <a:gd name="T49" fmla="*/ 120 h 175"/>
                <a:gd name="T50" fmla="*/ 104 w 151"/>
                <a:gd name="T51" fmla="*/ 88 h 175"/>
                <a:gd name="T52" fmla="*/ 104 w 151"/>
                <a:gd name="T53" fmla="*/ 88 h 175"/>
                <a:gd name="T54" fmla="*/ 104 w 151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5">
                  <a:moveTo>
                    <a:pt x="151" y="88"/>
                  </a:moveTo>
                  <a:cubicBezTo>
                    <a:pt x="151" y="100"/>
                    <a:pt x="149" y="112"/>
                    <a:pt x="145" y="123"/>
                  </a:cubicBezTo>
                  <a:cubicBezTo>
                    <a:pt x="141" y="134"/>
                    <a:pt x="136" y="143"/>
                    <a:pt x="129" y="151"/>
                  </a:cubicBezTo>
                  <a:cubicBezTo>
                    <a:pt x="123" y="159"/>
                    <a:pt x="115" y="165"/>
                    <a:pt x="105" y="169"/>
                  </a:cubicBezTo>
                  <a:cubicBezTo>
                    <a:pt x="96" y="173"/>
                    <a:pt x="86" y="175"/>
                    <a:pt x="75" y="175"/>
                  </a:cubicBezTo>
                  <a:cubicBezTo>
                    <a:pt x="65" y="175"/>
                    <a:pt x="55" y="173"/>
                    <a:pt x="45" y="169"/>
                  </a:cubicBezTo>
                  <a:cubicBezTo>
                    <a:pt x="36" y="165"/>
                    <a:pt x="28" y="159"/>
                    <a:pt x="21" y="151"/>
                  </a:cubicBezTo>
                  <a:cubicBezTo>
                    <a:pt x="14" y="143"/>
                    <a:pt x="9" y="134"/>
                    <a:pt x="5" y="123"/>
                  </a:cubicBezTo>
                  <a:cubicBezTo>
                    <a:pt x="2" y="112"/>
                    <a:pt x="0" y="100"/>
                    <a:pt x="0" y="88"/>
                  </a:cubicBezTo>
                  <a:cubicBezTo>
                    <a:pt x="0" y="75"/>
                    <a:pt x="2" y="63"/>
                    <a:pt x="5" y="52"/>
                  </a:cubicBezTo>
                  <a:cubicBezTo>
                    <a:pt x="9" y="42"/>
                    <a:pt x="14" y="32"/>
                    <a:pt x="21" y="25"/>
                  </a:cubicBezTo>
                  <a:cubicBezTo>
                    <a:pt x="28" y="17"/>
                    <a:pt x="36" y="11"/>
                    <a:pt x="45" y="6"/>
                  </a:cubicBezTo>
                  <a:cubicBezTo>
                    <a:pt x="55" y="2"/>
                    <a:pt x="65" y="0"/>
                    <a:pt x="75" y="0"/>
                  </a:cubicBezTo>
                  <a:cubicBezTo>
                    <a:pt x="86" y="0"/>
                    <a:pt x="96" y="2"/>
                    <a:pt x="105" y="6"/>
                  </a:cubicBezTo>
                  <a:cubicBezTo>
                    <a:pt x="115" y="11"/>
                    <a:pt x="123" y="17"/>
                    <a:pt x="129" y="25"/>
                  </a:cubicBezTo>
                  <a:cubicBezTo>
                    <a:pt x="136" y="32"/>
                    <a:pt x="141" y="42"/>
                    <a:pt x="145" y="52"/>
                  </a:cubicBezTo>
                  <a:cubicBezTo>
                    <a:pt x="149" y="63"/>
                    <a:pt x="151" y="75"/>
                    <a:pt x="151" y="88"/>
                  </a:cubicBezTo>
                  <a:close/>
                  <a:moveTo>
                    <a:pt x="104" y="88"/>
                  </a:moveTo>
                  <a:cubicBezTo>
                    <a:pt x="104" y="74"/>
                    <a:pt x="102" y="63"/>
                    <a:pt x="96" y="55"/>
                  </a:cubicBezTo>
                  <a:cubicBezTo>
                    <a:pt x="91" y="46"/>
                    <a:pt x="84" y="42"/>
                    <a:pt x="75" y="42"/>
                  </a:cubicBezTo>
                  <a:cubicBezTo>
                    <a:pt x="67" y="42"/>
                    <a:pt x="59" y="46"/>
                    <a:pt x="54" y="55"/>
                  </a:cubicBezTo>
                  <a:cubicBezTo>
                    <a:pt x="49" y="63"/>
                    <a:pt x="46" y="74"/>
                    <a:pt x="46" y="88"/>
                  </a:cubicBezTo>
                  <a:cubicBezTo>
                    <a:pt x="46" y="101"/>
                    <a:pt x="49" y="112"/>
                    <a:pt x="54" y="120"/>
                  </a:cubicBezTo>
                  <a:cubicBezTo>
                    <a:pt x="59" y="129"/>
                    <a:pt x="67" y="133"/>
                    <a:pt x="75" y="133"/>
                  </a:cubicBezTo>
                  <a:cubicBezTo>
                    <a:pt x="84" y="133"/>
                    <a:pt x="91" y="129"/>
                    <a:pt x="96" y="120"/>
                  </a:cubicBezTo>
                  <a:cubicBezTo>
                    <a:pt x="102" y="112"/>
                    <a:pt x="104" y="101"/>
                    <a:pt x="104" y="88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8"/>
                    <a:pt x="104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121"/>
            <p:cNvSpPr>
              <a:spLocks noEditPoints="1"/>
            </p:cNvSpPr>
            <p:nvPr/>
          </p:nvSpPr>
          <p:spPr bwMode="auto">
            <a:xfrm>
              <a:off x="-3556555" y="1589507"/>
              <a:ext cx="389058" cy="451286"/>
            </a:xfrm>
            <a:custGeom>
              <a:avLst/>
              <a:gdLst>
                <a:gd name="T0" fmla="*/ 151 w 151"/>
                <a:gd name="T1" fmla="*/ 88 h 175"/>
                <a:gd name="T2" fmla="*/ 145 w 151"/>
                <a:gd name="T3" fmla="*/ 123 h 175"/>
                <a:gd name="T4" fmla="*/ 129 w 151"/>
                <a:gd name="T5" fmla="*/ 151 h 175"/>
                <a:gd name="T6" fmla="*/ 106 w 151"/>
                <a:gd name="T7" fmla="*/ 169 h 175"/>
                <a:gd name="T8" fmla="*/ 76 w 151"/>
                <a:gd name="T9" fmla="*/ 175 h 175"/>
                <a:gd name="T10" fmla="*/ 45 w 151"/>
                <a:gd name="T11" fmla="*/ 169 h 175"/>
                <a:gd name="T12" fmla="*/ 21 w 151"/>
                <a:gd name="T13" fmla="*/ 151 h 175"/>
                <a:gd name="T14" fmla="*/ 6 w 151"/>
                <a:gd name="T15" fmla="*/ 123 h 175"/>
                <a:gd name="T16" fmla="*/ 0 w 151"/>
                <a:gd name="T17" fmla="*/ 88 h 175"/>
                <a:gd name="T18" fmla="*/ 6 w 151"/>
                <a:gd name="T19" fmla="*/ 52 h 175"/>
                <a:gd name="T20" fmla="*/ 21 w 151"/>
                <a:gd name="T21" fmla="*/ 25 h 175"/>
                <a:gd name="T22" fmla="*/ 45 w 151"/>
                <a:gd name="T23" fmla="*/ 6 h 175"/>
                <a:gd name="T24" fmla="*/ 76 w 151"/>
                <a:gd name="T25" fmla="*/ 0 h 175"/>
                <a:gd name="T26" fmla="*/ 106 w 151"/>
                <a:gd name="T27" fmla="*/ 6 h 175"/>
                <a:gd name="T28" fmla="*/ 129 w 151"/>
                <a:gd name="T29" fmla="*/ 25 h 175"/>
                <a:gd name="T30" fmla="*/ 145 w 151"/>
                <a:gd name="T31" fmla="*/ 52 h 175"/>
                <a:gd name="T32" fmla="*/ 151 w 151"/>
                <a:gd name="T33" fmla="*/ 88 h 175"/>
                <a:gd name="T34" fmla="*/ 105 w 151"/>
                <a:gd name="T35" fmla="*/ 88 h 175"/>
                <a:gd name="T36" fmla="*/ 96 w 151"/>
                <a:gd name="T37" fmla="*/ 55 h 175"/>
                <a:gd name="T38" fmla="*/ 76 w 151"/>
                <a:gd name="T39" fmla="*/ 42 h 175"/>
                <a:gd name="T40" fmla="*/ 54 w 151"/>
                <a:gd name="T41" fmla="*/ 55 h 175"/>
                <a:gd name="T42" fmla="*/ 46 w 151"/>
                <a:gd name="T43" fmla="*/ 88 h 175"/>
                <a:gd name="T44" fmla="*/ 54 w 151"/>
                <a:gd name="T45" fmla="*/ 120 h 175"/>
                <a:gd name="T46" fmla="*/ 76 w 151"/>
                <a:gd name="T47" fmla="*/ 133 h 175"/>
                <a:gd name="T48" fmla="*/ 96 w 151"/>
                <a:gd name="T49" fmla="*/ 120 h 175"/>
                <a:gd name="T50" fmla="*/ 105 w 151"/>
                <a:gd name="T51" fmla="*/ 88 h 175"/>
                <a:gd name="T52" fmla="*/ 105 w 151"/>
                <a:gd name="T53" fmla="*/ 88 h 175"/>
                <a:gd name="T54" fmla="*/ 105 w 151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5">
                  <a:moveTo>
                    <a:pt x="151" y="88"/>
                  </a:moveTo>
                  <a:cubicBezTo>
                    <a:pt x="151" y="100"/>
                    <a:pt x="149" y="112"/>
                    <a:pt x="145" y="123"/>
                  </a:cubicBezTo>
                  <a:cubicBezTo>
                    <a:pt x="142" y="134"/>
                    <a:pt x="136" y="143"/>
                    <a:pt x="129" y="151"/>
                  </a:cubicBezTo>
                  <a:cubicBezTo>
                    <a:pt x="123" y="158"/>
                    <a:pt x="115" y="165"/>
                    <a:pt x="106" y="169"/>
                  </a:cubicBezTo>
                  <a:cubicBezTo>
                    <a:pt x="96" y="173"/>
                    <a:pt x="86" y="175"/>
                    <a:pt x="76" y="175"/>
                  </a:cubicBezTo>
                  <a:cubicBezTo>
                    <a:pt x="65" y="175"/>
                    <a:pt x="55" y="173"/>
                    <a:pt x="45" y="169"/>
                  </a:cubicBezTo>
                  <a:cubicBezTo>
                    <a:pt x="36" y="165"/>
                    <a:pt x="28" y="158"/>
                    <a:pt x="21" y="151"/>
                  </a:cubicBezTo>
                  <a:cubicBezTo>
                    <a:pt x="15" y="143"/>
                    <a:pt x="9" y="134"/>
                    <a:pt x="6" y="123"/>
                  </a:cubicBezTo>
                  <a:cubicBezTo>
                    <a:pt x="2" y="112"/>
                    <a:pt x="0" y="100"/>
                    <a:pt x="0" y="88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9" y="42"/>
                    <a:pt x="15" y="32"/>
                    <a:pt x="21" y="25"/>
                  </a:cubicBezTo>
                  <a:cubicBezTo>
                    <a:pt x="28" y="17"/>
                    <a:pt x="36" y="11"/>
                    <a:pt x="45" y="6"/>
                  </a:cubicBezTo>
                  <a:cubicBezTo>
                    <a:pt x="55" y="2"/>
                    <a:pt x="65" y="0"/>
                    <a:pt x="76" y="0"/>
                  </a:cubicBezTo>
                  <a:cubicBezTo>
                    <a:pt x="86" y="0"/>
                    <a:pt x="96" y="2"/>
                    <a:pt x="106" y="6"/>
                  </a:cubicBezTo>
                  <a:cubicBezTo>
                    <a:pt x="115" y="11"/>
                    <a:pt x="123" y="17"/>
                    <a:pt x="129" y="25"/>
                  </a:cubicBezTo>
                  <a:cubicBezTo>
                    <a:pt x="136" y="32"/>
                    <a:pt x="142" y="42"/>
                    <a:pt x="145" y="52"/>
                  </a:cubicBezTo>
                  <a:cubicBezTo>
                    <a:pt x="149" y="63"/>
                    <a:pt x="151" y="75"/>
                    <a:pt x="151" y="88"/>
                  </a:cubicBezTo>
                  <a:close/>
                  <a:moveTo>
                    <a:pt x="105" y="88"/>
                  </a:moveTo>
                  <a:cubicBezTo>
                    <a:pt x="105" y="74"/>
                    <a:pt x="102" y="63"/>
                    <a:pt x="96" y="55"/>
                  </a:cubicBezTo>
                  <a:cubicBezTo>
                    <a:pt x="91" y="46"/>
                    <a:pt x="84" y="42"/>
                    <a:pt x="76" y="42"/>
                  </a:cubicBezTo>
                  <a:cubicBezTo>
                    <a:pt x="67" y="42"/>
                    <a:pt x="60" y="46"/>
                    <a:pt x="54" y="55"/>
                  </a:cubicBezTo>
                  <a:cubicBezTo>
                    <a:pt x="49" y="63"/>
                    <a:pt x="46" y="74"/>
                    <a:pt x="46" y="88"/>
                  </a:cubicBezTo>
                  <a:cubicBezTo>
                    <a:pt x="46" y="101"/>
                    <a:pt x="49" y="112"/>
                    <a:pt x="54" y="120"/>
                  </a:cubicBezTo>
                  <a:cubicBezTo>
                    <a:pt x="60" y="129"/>
                    <a:pt x="67" y="133"/>
                    <a:pt x="76" y="133"/>
                  </a:cubicBezTo>
                  <a:cubicBezTo>
                    <a:pt x="84" y="133"/>
                    <a:pt x="91" y="129"/>
                    <a:pt x="96" y="120"/>
                  </a:cubicBezTo>
                  <a:cubicBezTo>
                    <a:pt x="102" y="112"/>
                    <a:pt x="105" y="101"/>
                    <a:pt x="105" y="88"/>
                  </a:cubicBezTo>
                  <a:close/>
                  <a:moveTo>
                    <a:pt x="105" y="88"/>
                  </a:moveTo>
                  <a:cubicBezTo>
                    <a:pt x="105" y="88"/>
                    <a:pt x="105" y="88"/>
                    <a:pt x="105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22"/>
            <p:cNvSpPr>
              <a:spLocks noEditPoints="1"/>
            </p:cNvSpPr>
            <p:nvPr/>
          </p:nvSpPr>
          <p:spPr bwMode="auto">
            <a:xfrm>
              <a:off x="-3097694" y="1607364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6 w 131"/>
                <a:gd name="T5" fmla="*/ 166 h 166"/>
                <a:gd name="T6" fmla="*/ 6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9 w 131"/>
                <a:gd name="T13" fmla="*/ 57 h 166"/>
                <a:gd name="T14" fmla="*/ 27 w 131"/>
                <a:gd name="T15" fmla="*/ 64 h 166"/>
                <a:gd name="T16" fmla="*/ 13 w 131"/>
                <a:gd name="T17" fmla="*/ 69 h 166"/>
                <a:gd name="T18" fmla="*/ 0 w 131"/>
                <a:gd name="T19" fmla="*/ 70 h 166"/>
                <a:gd name="T20" fmla="*/ 0 w 131"/>
                <a:gd name="T21" fmla="*/ 28 h 166"/>
                <a:gd name="T22" fmla="*/ 12 w 131"/>
                <a:gd name="T23" fmla="*/ 24 h 166"/>
                <a:gd name="T24" fmla="*/ 27 w 131"/>
                <a:gd name="T25" fmla="*/ 17 h 166"/>
                <a:gd name="T26" fmla="*/ 40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3" y="55"/>
                    <a:pt x="39" y="57"/>
                  </a:cubicBezTo>
                  <a:cubicBezTo>
                    <a:pt x="35" y="59"/>
                    <a:pt x="31" y="62"/>
                    <a:pt x="27" y="64"/>
                  </a:cubicBezTo>
                  <a:cubicBezTo>
                    <a:pt x="22" y="66"/>
                    <a:pt x="18" y="67"/>
                    <a:pt x="13" y="69"/>
                  </a:cubicBezTo>
                  <a:cubicBezTo>
                    <a:pt x="8" y="70"/>
                    <a:pt x="4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2" y="20"/>
                    <a:pt x="27" y="17"/>
                  </a:cubicBezTo>
                  <a:cubicBezTo>
                    <a:pt x="32" y="14"/>
                    <a:pt x="36" y="11"/>
                    <a:pt x="40" y="8"/>
                  </a:cubicBezTo>
                  <a:cubicBezTo>
                    <a:pt x="44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23"/>
            <p:cNvSpPr>
              <a:spLocks noEditPoints="1"/>
            </p:cNvSpPr>
            <p:nvPr/>
          </p:nvSpPr>
          <p:spPr bwMode="auto">
            <a:xfrm>
              <a:off x="-2703225" y="1589507"/>
              <a:ext cx="389058" cy="451286"/>
            </a:xfrm>
            <a:custGeom>
              <a:avLst/>
              <a:gdLst>
                <a:gd name="T0" fmla="*/ 151 w 151"/>
                <a:gd name="T1" fmla="*/ 88 h 175"/>
                <a:gd name="T2" fmla="*/ 145 w 151"/>
                <a:gd name="T3" fmla="*/ 123 h 175"/>
                <a:gd name="T4" fmla="*/ 129 w 151"/>
                <a:gd name="T5" fmla="*/ 151 h 175"/>
                <a:gd name="T6" fmla="*/ 106 w 151"/>
                <a:gd name="T7" fmla="*/ 169 h 175"/>
                <a:gd name="T8" fmla="*/ 76 w 151"/>
                <a:gd name="T9" fmla="*/ 175 h 175"/>
                <a:gd name="T10" fmla="*/ 45 w 151"/>
                <a:gd name="T11" fmla="*/ 169 h 175"/>
                <a:gd name="T12" fmla="*/ 21 w 151"/>
                <a:gd name="T13" fmla="*/ 151 h 175"/>
                <a:gd name="T14" fmla="*/ 6 w 151"/>
                <a:gd name="T15" fmla="*/ 123 h 175"/>
                <a:gd name="T16" fmla="*/ 0 w 151"/>
                <a:gd name="T17" fmla="*/ 88 h 175"/>
                <a:gd name="T18" fmla="*/ 6 w 151"/>
                <a:gd name="T19" fmla="*/ 52 h 175"/>
                <a:gd name="T20" fmla="*/ 21 w 151"/>
                <a:gd name="T21" fmla="*/ 25 h 175"/>
                <a:gd name="T22" fmla="*/ 45 w 151"/>
                <a:gd name="T23" fmla="*/ 6 h 175"/>
                <a:gd name="T24" fmla="*/ 76 w 151"/>
                <a:gd name="T25" fmla="*/ 0 h 175"/>
                <a:gd name="T26" fmla="*/ 106 w 151"/>
                <a:gd name="T27" fmla="*/ 6 h 175"/>
                <a:gd name="T28" fmla="*/ 129 w 151"/>
                <a:gd name="T29" fmla="*/ 25 h 175"/>
                <a:gd name="T30" fmla="*/ 145 w 151"/>
                <a:gd name="T31" fmla="*/ 52 h 175"/>
                <a:gd name="T32" fmla="*/ 151 w 151"/>
                <a:gd name="T33" fmla="*/ 88 h 175"/>
                <a:gd name="T34" fmla="*/ 105 w 151"/>
                <a:gd name="T35" fmla="*/ 88 h 175"/>
                <a:gd name="T36" fmla="*/ 96 w 151"/>
                <a:gd name="T37" fmla="*/ 55 h 175"/>
                <a:gd name="T38" fmla="*/ 76 w 151"/>
                <a:gd name="T39" fmla="*/ 42 h 175"/>
                <a:gd name="T40" fmla="*/ 54 w 151"/>
                <a:gd name="T41" fmla="*/ 55 h 175"/>
                <a:gd name="T42" fmla="*/ 46 w 151"/>
                <a:gd name="T43" fmla="*/ 88 h 175"/>
                <a:gd name="T44" fmla="*/ 54 w 151"/>
                <a:gd name="T45" fmla="*/ 120 h 175"/>
                <a:gd name="T46" fmla="*/ 76 w 151"/>
                <a:gd name="T47" fmla="*/ 133 h 175"/>
                <a:gd name="T48" fmla="*/ 96 w 151"/>
                <a:gd name="T49" fmla="*/ 120 h 175"/>
                <a:gd name="T50" fmla="*/ 105 w 151"/>
                <a:gd name="T51" fmla="*/ 88 h 175"/>
                <a:gd name="T52" fmla="*/ 105 w 151"/>
                <a:gd name="T53" fmla="*/ 88 h 175"/>
                <a:gd name="T54" fmla="*/ 105 w 151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1" h="175">
                  <a:moveTo>
                    <a:pt x="151" y="88"/>
                  </a:moveTo>
                  <a:cubicBezTo>
                    <a:pt x="151" y="100"/>
                    <a:pt x="149" y="112"/>
                    <a:pt x="145" y="123"/>
                  </a:cubicBezTo>
                  <a:cubicBezTo>
                    <a:pt x="142" y="134"/>
                    <a:pt x="136" y="143"/>
                    <a:pt x="129" y="151"/>
                  </a:cubicBezTo>
                  <a:cubicBezTo>
                    <a:pt x="123" y="158"/>
                    <a:pt x="115" y="165"/>
                    <a:pt x="106" y="169"/>
                  </a:cubicBezTo>
                  <a:cubicBezTo>
                    <a:pt x="96" y="173"/>
                    <a:pt x="86" y="175"/>
                    <a:pt x="76" y="175"/>
                  </a:cubicBezTo>
                  <a:cubicBezTo>
                    <a:pt x="65" y="175"/>
                    <a:pt x="55" y="173"/>
                    <a:pt x="45" y="169"/>
                  </a:cubicBezTo>
                  <a:cubicBezTo>
                    <a:pt x="36" y="165"/>
                    <a:pt x="28" y="158"/>
                    <a:pt x="21" y="151"/>
                  </a:cubicBezTo>
                  <a:cubicBezTo>
                    <a:pt x="15" y="143"/>
                    <a:pt x="9" y="134"/>
                    <a:pt x="6" y="123"/>
                  </a:cubicBezTo>
                  <a:cubicBezTo>
                    <a:pt x="2" y="112"/>
                    <a:pt x="0" y="100"/>
                    <a:pt x="0" y="88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9" y="42"/>
                    <a:pt x="15" y="32"/>
                    <a:pt x="21" y="25"/>
                  </a:cubicBezTo>
                  <a:cubicBezTo>
                    <a:pt x="28" y="17"/>
                    <a:pt x="36" y="11"/>
                    <a:pt x="45" y="6"/>
                  </a:cubicBezTo>
                  <a:cubicBezTo>
                    <a:pt x="55" y="2"/>
                    <a:pt x="65" y="0"/>
                    <a:pt x="76" y="0"/>
                  </a:cubicBezTo>
                  <a:cubicBezTo>
                    <a:pt x="86" y="0"/>
                    <a:pt x="96" y="2"/>
                    <a:pt x="106" y="6"/>
                  </a:cubicBezTo>
                  <a:cubicBezTo>
                    <a:pt x="115" y="11"/>
                    <a:pt x="123" y="17"/>
                    <a:pt x="129" y="25"/>
                  </a:cubicBezTo>
                  <a:cubicBezTo>
                    <a:pt x="136" y="32"/>
                    <a:pt x="142" y="42"/>
                    <a:pt x="145" y="52"/>
                  </a:cubicBezTo>
                  <a:cubicBezTo>
                    <a:pt x="149" y="63"/>
                    <a:pt x="151" y="75"/>
                    <a:pt x="151" y="88"/>
                  </a:cubicBezTo>
                  <a:close/>
                  <a:moveTo>
                    <a:pt x="105" y="88"/>
                  </a:moveTo>
                  <a:cubicBezTo>
                    <a:pt x="105" y="74"/>
                    <a:pt x="102" y="63"/>
                    <a:pt x="96" y="55"/>
                  </a:cubicBezTo>
                  <a:cubicBezTo>
                    <a:pt x="91" y="46"/>
                    <a:pt x="84" y="42"/>
                    <a:pt x="76" y="42"/>
                  </a:cubicBezTo>
                  <a:cubicBezTo>
                    <a:pt x="67" y="42"/>
                    <a:pt x="60" y="46"/>
                    <a:pt x="54" y="55"/>
                  </a:cubicBezTo>
                  <a:cubicBezTo>
                    <a:pt x="49" y="63"/>
                    <a:pt x="46" y="74"/>
                    <a:pt x="46" y="88"/>
                  </a:cubicBezTo>
                  <a:cubicBezTo>
                    <a:pt x="46" y="101"/>
                    <a:pt x="49" y="112"/>
                    <a:pt x="54" y="120"/>
                  </a:cubicBezTo>
                  <a:cubicBezTo>
                    <a:pt x="60" y="129"/>
                    <a:pt x="67" y="133"/>
                    <a:pt x="76" y="133"/>
                  </a:cubicBezTo>
                  <a:cubicBezTo>
                    <a:pt x="84" y="133"/>
                    <a:pt x="91" y="129"/>
                    <a:pt x="96" y="120"/>
                  </a:cubicBezTo>
                  <a:cubicBezTo>
                    <a:pt x="102" y="112"/>
                    <a:pt x="105" y="101"/>
                    <a:pt x="105" y="88"/>
                  </a:cubicBezTo>
                  <a:close/>
                  <a:moveTo>
                    <a:pt x="105" y="88"/>
                  </a:moveTo>
                  <a:cubicBezTo>
                    <a:pt x="105" y="88"/>
                    <a:pt x="105" y="88"/>
                    <a:pt x="105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24"/>
            <p:cNvSpPr>
              <a:spLocks noEditPoints="1"/>
            </p:cNvSpPr>
            <p:nvPr/>
          </p:nvSpPr>
          <p:spPr bwMode="auto">
            <a:xfrm>
              <a:off x="-2244904" y="1607364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6 w 131"/>
                <a:gd name="T5" fmla="*/ 166 h 166"/>
                <a:gd name="T6" fmla="*/ 6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9 w 131"/>
                <a:gd name="T13" fmla="*/ 57 h 166"/>
                <a:gd name="T14" fmla="*/ 27 w 131"/>
                <a:gd name="T15" fmla="*/ 64 h 166"/>
                <a:gd name="T16" fmla="*/ 13 w 131"/>
                <a:gd name="T17" fmla="*/ 69 h 166"/>
                <a:gd name="T18" fmla="*/ 0 w 131"/>
                <a:gd name="T19" fmla="*/ 70 h 166"/>
                <a:gd name="T20" fmla="*/ 0 w 131"/>
                <a:gd name="T21" fmla="*/ 28 h 166"/>
                <a:gd name="T22" fmla="*/ 12 w 131"/>
                <a:gd name="T23" fmla="*/ 24 h 166"/>
                <a:gd name="T24" fmla="*/ 27 w 131"/>
                <a:gd name="T25" fmla="*/ 17 h 166"/>
                <a:gd name="T26" fmla="*/ 40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3" y="55"/>
                    <a:pt x="39" y="57"/>
                  </a:cubicBezTo>
                  <a:cubicBezTo>
                    <a:pt x="35" y="59"/>
                    <a:pt x="31" y="62"/>
                    <a:pt x="27" y="64"/>
                  </a:cubicBezTo>
                  <a:cubicBezTo>
                    <a:pt x="22" y="66"/>
                    <a:pt x="17" y="67"/>
                    <a:pt x="13" y="69"/>
                  </a:cubicBezTo>
                  <a:cubicBezTo>
                    <a:pt x="8" y="70"/>
                    <a:pt x="4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2" y="20"/>
                    <a:pt x="27" y="17"/>
                  </a:cubicBezTo>
                  <a:cubicBezTo>
                    <a:pt x="32" y="14"/>
                    <a:pt x="36" y="11"/>
                    <a:pt x="40" y="8"/>
                  </a:cubicBezTo>
                  <a:cubicBezTo>
                    <a:pt x="44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25"/>
            <p:cNvSpPr>
              <a:spLocks noEditPoints="1"/>
            </p:cNvSpPr>
            <p:nvPr/>
          </p:nvSpPr>
          <p:spPr bwMode="auto">
            <a:xfrm>
              <a:off x="-1853141" y="1607364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6 w 131"/>
                <a:gd name="T5" fmla="*/ 166 h 166"/>
                <a:gd name="T6" fmla="*/ 6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9 w 131"/>
                <a:gd name="T13" fmla="*/ 57 h 166"/>
                <a:gd name="T14" fmla="*/ 26 w 131"/>
                <a:gd name="T15" fmla="*/ 64 h 166"/>
                <a:gd name="T16" fmla="*/ 12 w 131"/>
                <a:gd name="T17" fmla="*/ 69 h 166"/>
                <a:gd name="T18" fmla="*/ 0 w 131"/>
                <a:gd name="T19" fmla="*/ 70 h 166"/>
                <a:gd name="T20" fmla="*/ 0 w 131"/>
                <a:gd name="T21" fmla="*/ 28 h 166"/>
                <a:gd name="T22" fmla="*/ 12 w 131"/>
                <a:gd name="T23" fmla="*/ 24 h 166"/>
                <a:gd name="T24" fmla="*/ 26 w 131"/>
                <a:gd name="T25" fmla="*/ 17 h 166"/>
                <a:gd name="T26" fmla="*/ 39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5"/>
                    <a:pt x="39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9"/>
                  </a:cubicBezTo>
                  <a:cubicBezTo>
                    <a:pt x="8" y="70"/>
                    <a:pt x="3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2" y="20"/>
                    <a:pt x="26" y="17"/>
                  </a:cubicBezTo>
                  <a:cubicBezTo>
                    <a:pt x="31" y="14"/>
                    <a:pt x="36" y="11"/>
                    <a:pt x="39" y="8"/>
                  </a:cubicBezTo>
                  <a:cubicBezTo>
                    <a:pt x="43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26"/>
            <p:cNvSpPr>
              <a:spLocks noEditPoints="1"/>
            </p:cNvSpPr>
            <p:nvPr/>
          </p:nvSpPr>
          <p:spPr bwMode="auto">
            <a:xfrm>
              <a:off x="-1461377" y="1589507"/>
              <a:ext cx="391764" cy="451286"/>
            </a:xfrm>
            <a:custGeom>
              <a:avLst/>
              <a:gdLst>
                <a:gd name="T0" fmla="*/ 152 w 152"/>
                <a:gd name="T1" fmla="*/ 88 h 175"/>
                <a:gd name="T2" fmla="*/ 146 w 152"/>
                <a:gd name="T3" fmla="*/ 123 h 175"/>
                <a:gd name="T4" fmla="*/ 130 w 152"/>
                <a:gd name="T5" fmla="*/ 151 h 175"/>
                <a:gd name="T6" fmla="*/ 106 w 152"/>
                <a:gd name="T7" fmla="*/ 169 h 175"/>
                <a:gd name="T8" fmla="*/ 76 w 152"/>
                <a:gd name="T9" fmla="*/ 175 h 175"/>
                <a:gd name="T10" fmla="*/ 46 w 152"/>
                <a:gd name="T11" fmla="*/ 169 h 175"/>
                <a:gd name="T12" fmla="*/ 22 w 152"/>
                <a:gd name="T13" fmla="*/ 151 h 175"/>
                <a:gd name="T14" fmla="*/ 6 w 152"/>
                <a:gd name="T15" fmla="*/ 123 h 175"/>
                <a:gd name="T16" fmla="*/ 0 w 152"/>
                <a:gd name="T17" fmla="*/ 88 h 175"/>
                <a:gd name="T18" fmla="*/ 6 w 152"/>
                <a:gd name="T19" fmla="*/ 52 h 175"/>
                <a:gd name="T20" fmla="*/ 22 w 152"/>
                <a:gd name="T21" fmla="*/ 25 h 175"/>
                <a:gd name="T22" fmla="*/ 46 w 152"/>
                <a:gd name="T23" fmla="*/ 6 h 175"/>
                <a:gd name="T24" fmla="*/ 76 w 152"/>
                <a:gd name="T25" fmla="*/ 0 h 175"/>
                <a:gd name="T26" fmla="*/ 106 w 152"/>
                <a:gd name="T27" fmla="*/ 6 h 175"/>
                <a:gd name="T28" fmla="*/ 130 w 152"/>
                <a:gd name="T29" fmla="*/ 25 h 175"/>
                <a:gd name="T30" fmla="*/ 146 w 152"/>
                <a:gd name="T31" fmla="*/ 52 h 175"/>
                <a:gd name="T32" fmla="*/ 152 w 152"/>
                <a:gd name="T33" fmla="*/ 88 h 175"/>
                <a:gd name="T34" fmla="*/ 105 w 152"/>
                <a:gd name="T35" fmla="*/ 88 h 175"/>
                <a:gd name="T36" fmla="*/ 97 w 152"/>
                <a:gd name="T37" fmla="*/ 55 h 175"/>
                <a:gd name="T38" fmla="*/ 76 w 152"/>
                <a:gd name="T39" fmla="*/ 42 h 175"/>
                <a:gd name="T40" fmla="*/ 55 w 152"/>
                <a:gd name="T41" fmla="*/ 55 h 175"/>
                <a:gd name="T42" fmla="*/ 47 w 152"/>
                <a:gd name="T43" fmla="*/ 88 h 175"/>
                <a:gd name="T44" fmla="*/ 55 w 152"/>
                <a:gd name="T45" fmla="*/ 120 h 175"/>
                <a:gd name="T46" fmla="*/ 76 w 152"/>
                <a:gd name="T47" fmla="*/ 133 h 175"/>
                <a:gd name="T48" fmla="*/ 97 w 152"/>
                <a:gd name="T49" fmla="*/ 120 h 175"/>
                <a:gd name="T50" fmla="*/ 105 w 152"/>
                <a:gd name="T51" fmla="*/ 88 h 175"/>
                <a:gd name="T52" fmla="*/ 105 w 152"/>
                <a:gd name="T53" fmla="*/ 88 h 175"/>
                <a:gd name="T54" fmla="*/ 105 w 152"/>
                <a:gd name="T55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175">
                  <a:moveTo>
                    <a:pt x="152" y="88"/>
                  </a:moveTo>
                  <a:cubicBezTo>
                    <a:pt x="152" y="100"/>
                    <a:pt x="150" y="112"/>
                    <a:pt x="146" y="123"/>
                  </a:cubicBezTo>
                  <a:cubicBezTo>
                    <a:pt x="142" y="134"/>
                    <a:pt x="137" y="143"/>
                    <a:pt x="130" y="151"/>
                  </a:cubicBezTo>
                  <a:cubicBezTo>
                    <a:pt x="123" y="158"/>
                    <a:pt x="115" y="165"/>
                    <a:pt x="106" y="169"/>
                  </a:cubicBezTo>
                  <a:cubicBezTo>
                    <a:pt x="97" y="173"/>
                    <a:pt x="87" y="175"/>
                    <a:pt x="76" y="175"/>
                  </a:cubicBezTo>
                  <a:cubicBezTo>
                    <a:pt x="65" y="175"/>
                    <a:pt x="55" y="173"/>
                    <a:pt x="46" y="169"/>
                  </a:cubicBezTo>
                  <a:cubicBezTo>
                    <a:pt x="37" y="165"/>
                    <a:pt x="29" y="158"/>
                    <a:pt x="22" y="151"/>
                  </a:cubicBezTo>
                  <a:cubicBezTo>
                    <a:pt x="15" y="143"/>
                    <a:pt x="10" y="134"/>
                    <a:pt x="6" y="123"/>
                  </a:cubicBezTo>
                  <a:cubicBezTo>
                    <a:pt x="2" y="112"/>
                    <a:pt x="0" y="100"/>
                    <a:pt x="0" y="88"/>
                  </a:cubicBezTo>
                  <a:cubicBezTo>
                    <a:pt x="0" y="75"/>
                    <a:pt x="2" y="63"/>
                    <a:pt x="6" y="52"/>
                  </a:cubicBezTo>
                  <a:cubicBezTo>
                    <a:pt x="10" y="42"/>
                    <a:pt x="15" y="32"/>
                    <a:pt x="22" y="25"/>
                  </a:cubicBezTo>
                  <a:cubicBezTo>
                    <a:pt x="29" y="17"/>
                    <a:pt x="37" y="11"/>
                    <a:pt x="46" y="6"/>
                  </a:cubicBezTo>
                  <a:cubicBezTo>
                    <a:pt x="55" y="2"/>
                    <a:pt x="65" y="0"/>
                    <a:pt x="76" y="0"/>
                  </a:cubicBezTo>
                  <a:cubicBezTo>
                    <a:pt x="87" y="0"/>
                    <a:pt x="97" y="2"/>
                    <a:pt x="106" y="6"/>
                  </a:cubicBezTo>
                  <a:cubicBezTo>
                    <a:pt x="115" y="11"/>
                    <a:pt x="123" y="17"/>
                    <a:pt x="130" y="25"/>
                  </a:cubicBezTo>
                  <a:cubicBezTo>
                    <a:pt x="137" y="32"/>
                    <a:pt x="142" y="42"/>
                    <a:pt x="146" y="52"/>
                  </a:cubicBezTo>
                  <a:cubicBezTo>
                    <a:pt x="150" y="63"/>
                    <a:pt x="152" y="75"/>
                    <a:pt x="152" y="88"/>
                  </a:cubicBezTo>
                  <a:close/>
                  <a:moveTo>
                    <a:pt x="105" y="88"/>
                  </a:moveTo>
                  <a:cubicBezTo>
                    <a:pt x="105" y="74"/>
                    <a:pt x="102" y="63"/>
                    <a:pt x="97" y="55"/>
                  </a:cubicBezTo>
                  <a:cubicBezTo>
                    <a:pt x="92" y="46"/>
                    <a:pt x="85" y="42"/>
                    <a:pt x="76" y="42"/>
                  </a:cubicBezTo>
                  <a:cubicBezTo>
                    <a:pt x="67" y="42"/>
                    <a:pt x="60" y="46"/>
                    <a:pt x="55" y="55"/>
                  </a:cubicBezTo>
                  <a:cubicBezTo>
                    <a:pt x="49" y="63"/>
                    <a:pt x="47" y="74"/>
                    <a:pt x="47" y="88"/>
                  </a:cubicBezTo>
                  <a:cubicBezTo>
                    <a:pt x="47" y="101"/>
                    <a:pt x="49" y="112"/>
                    <a:pt x="55" y="120"/>
                  </a:cubicBezTo>
                  <a:cubicBezTo>
                    <a:pt x="60" y="129"/>
                    <a:pt x="67" y="133"/>
                    <a:pt x="76" y="133"/>
                  </a:cubicBezTo>
                  <a:cubicBezTo>
                    <a:pt x="85" y="133"/>
                    <a:pt x="92" y="129"/>
                    <a:pt x="97" y="120"/>
                  </a:cubicBezTo>
                  <a:cubicBezTo>
                    <a:pt x="102" y="112"/>
                    <a:pt x="105" y="101"/>
                    <a:pt x="105" y="88"/>
                  </a:cubicBezTo>
                  <a:close/>
                  <a:moveTo>
                    <a:pt x="105" y="88"/>
                  </a:moveTo>
                  <a:cubicBezTo>
                    <a:pt x="105" y="88"/>
                    <a:pt x="105" y="88"/>
                    <a:pt x="105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27"/>
            <p:cNvSpPr>
              <a:spLocks noEditPoints="1"/>
            </p:cNvSpPr>
            <p:nvPr/>
          </p:nvSpPr>
          <p:spPr bwMode="auto">
            <a:xfrm>
              <a:off x="-999810" y="1607364"/>
              <a:ext cx="337653" cy="428018"/>
            </a:xfrm>
            <a:custGeom>
              <a:avLst/>
              <a:gdLst>
                <a:gd name="T0" fmla="*/ 131 w 131"/>
                <a:gd name="T1" fmla="*/ 124 h 166"/>
                <a:gd name="T2" fmla="*/ 131 w 131"/>
                <a:gd name="T3" fmla="*/ 166 h 166"/>
                <a:gd name="T4" fmla="*/ 5 w 131"/>
                <a:gd name="T5" fmla="*/ 166 h 166"/>
                <a:gd name="T6" fmla="*/ 5 w 131"/>
                <a:gd name="T7" fmla="*/ 124 h 166"/>
                <a:gd name="T8" fmla="*/ 47 w 131"/>
                <a:gd name="T9" fmla="*/ 124 h 166"/>
                <a:gd name="T10" fmla="*/ 47 w 131"/>
                <a:gd name="T11" fmla="*/ 50 h 166"/>
                <a:gd name="T12" fmla="*/ 38 w 131"/>
                <a:gd name="T13" fmla="*/ 57 h 166"/>
                <a:gd name="T14" fmla="*/ 26 w 131"/>
                <a:gd name="T15" fmla="*/ 64 h 166"/>
                <a:gd name="T16" fmla="*/ 12 w 131"/>
                <a:gd name="T17" fmla="*/ 69 h 166"/>
                <a:gd name="T18" fmla="*/ 0 w 131"/>
                <a:gd name="T19" fmla="*/ 70 h 166"/>
                <a:gd name="T20" fmla="*/ 0 w 131"/>
                <a:gd name="T21" fmla="*/ 28 h 166"/>
                <a:gd name="T22" fmla="*/ 12 w 131"/>
                <a:gd name="T23" fmla="*/ 24 h 166"/>
                <a:gd name="T24" fmla="*/ 26 w 131"/>
                <a:gd name="T25" fmla="*/ 17 h 166"/>
                <a:gd name="T26" fmla="*/ 39 w 131"/>
                <a:gd name="T27" fmla="*/ 8 h 166"/>
                <a:gd name="T28" fmla="*/ 47 w 131"/>
                <a:gd name="T29" fmla="*/ 0 h 166"/>
                <a:gd name="T30" fmla="*/ 94 w 131"/>
                <a:gd name="T31" fmla="*/ 0 h 166"/>
                <a:gd name="T32" fmla="*/ 94 w 131"/>
                <a:gd name="T33" fmla="*/ 124 h 166"/>
                <a:gd name="T34" fmla="*/ 131 w 131"/>
                <a:gd name="T35" fmla="*/ 124 h 166"/>
                <a:gd name="T36" fmla="*/ 131 w 131"/>
                <a:gd name="T37" fmla="*/ 124 h 166"/>
                <a:gd name="T38" fmla="*/ 131 w 131"/>
                <a:gd name="T39" fmla="*/ 1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6">
                  <a:moveTo>
                    <a:pt x="131" y="124"/>
                  </a:moveTo>
                  <a:cubicBezTo>
                    <a:pt x="131" y="166"/>
                    <a:pt x="131" y="166"/>
                    <a:pt x="131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5" y="52"/>
                    <a:pt x="42" y="55"/>
                    <a:pt x="38" y="57"/>
                  </a:cubicBezTo>
                  <a:cubicBezTo>
                    <a:pt x="35" y="59"/>
                    <a:pt x="31" y="62"/>
                    <a:pt x="26" y="64"/>
                  </a:cubicBezTo>
                  <a:cubicBezTo>
                    <a:pt x="22" y="66"/>
                    <a:pt x="17" y="67"/>
                    <a:pt x="12" y="69"/>
                  </a:cubicBezTo>
                  <a:cubicBezTo>
                    <a:pt x="8" y="70"/>
                    <a:pt x="3" y="70"/>
                    <a:pt x="0" y="7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7"/>
                    <a:pt x="12" y="24"/>
                  </a:cubicBezTo>
                  <a:cubicBezTo>
                    <a:pt x="17" y="22"/>
                    <a:pt x="21" y="20"/>
                    <a:pt x="26" y="17"/>
                  </a:cubicBezTo>
                  <a:cubicBezTo>
                    <a:pt x="31" y="14"/>
                    <a:pt x="35" y="11"/>
                    <a:pt x="39" y="8"/>
                  </a:cubicBezTo>
                  <a:cubicBezTo>
                    <a:pt x="43" y="5"/>
                    <a:pt x="46" y="2"/>
                    <a:pt x="4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24"/>
                    <a:pt x="94" y="124"/>
                    <a:pt x="94" y="124"/>
                  </a:cubicBezTo>
                  <a:lnTo>
                    <a:pt x="131" y="124"/>
                  </a:lnTo>
                  <a:close/>
                  <a:moveTo>
                    <a:pt x="131" y="124"/>
                  </a:moveTo>
                  <a:cubicBezTo>
                    <a:pt x="131" y="124"/>
                    <a:pt x="131" y="124"/>
                    <a:pt x="131" y="1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3390" y="807675"/>
            <a:ext cx="5331596" cy="4210785"/>
            <a:chOff x="4782990" y="1754983"/>
            <a:chExt cx="3214282" cy="2533986"/>
          </a:xfrm>
        </p:grpSpPr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4855024" y="1787129"/>
              <a:ext cx="9525" cy="24967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6" name="Oval 23"/>
            <p:cNvSpPr>
              <a:spLocks noChangeArrowheads="1"/>
            </p:cNvSpPr>
            <p:nvPr/>
          </p:nvSpPr>
          <p:spPr bwMode="auto">
            <a:xfrm>
              <a:off x="4826449" y="1754983"/>
              <a:ext cx="67866" cy="69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7" name="Oval 24"/>
            <p:cNvSpPr>
              <a:spLocks noChangeArrowheads="1"/>
            </p:cNvSpPr>
            <p:nvPr/>
          </p:nvSpPr>
          <p:spPr bwMode="auto">
            <a:xfrm>
              <a:off x="4832471" y="4221103"/>
              <a:ext cx="67866" cy="6786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4789540" y="2052247"/>
              <a:ext cx="144066" cy="146447"/>
            </a:xfrm>
            <a:custGeom>
              <a:avLst/>
              <a:gdLst>
                <a:gd name="T0" fmla="*/ 29 w 59"/>
                <a:gd name="T1" fmla="*/ 60 h 60"/>
                <a:gd name="T2" fmla="*/ 29 w 59"/>
                <a:gd name="T3" fmla="*/ 60 h 60"/>
                <a:gd name="T4" fmla="*/ 0 w 59"/>
                <a:gd name="T5" fmla="*/ 30 h 60"/>
                <a:gd name="T6" fmla="*/ 0 w 59"/>
                <a:gd name="T7" fmla="*/ 30 h 60"/>
                <a:gd name="T8" fmla="*/ 29 w 59"/>
                <a:gd name="T9" fmla="*/ 0 h 60"/>
                <a:gd name="T10" fmla="*/ 29 w 59"/>
                <a:gd name="T11" fmla="*/ 0 h 60"/>
                <a:gd name="T12" fmla="*/ 59 w 59"/>
                <a:gd name="T13" fmla="*/ 30 h 60"/>
                <a:gd name="T14" fmla="*/ 59 w 59"/>
                <a:gd name="T15" fmla="*/ 30 h 60"/>
                <a:gd name="T16" fmla="*/ 29 w 5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0">
                  <a:moveTo>
                    <a:pt x="29" y="60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4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46"/>
                    <a:pt x="45" y="60"/>
                    <a:pt x="2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4782990" y="2628939"/>
              <a:ext cx="144066" cy="144066"/>
            </a:xfrm>
            <a:custGeom>
              <a:avLst/>
              <a:gdLst>
                <a:gd name="T0" fmla="*/ 29 w 59"/>
                <a:gd name="T1" fmla="*/ 59 h 59"/>
                <a:gd name="T2" fmla="*/ 29 w 59"/>
                <a:gd name="T3" fmla="*/ 59 h 59"/>
                <a:gd name="T4" fmla="*/ 0 w 59"/>
                <a:gd name="T5" fmla="*/ 29 h 59"/>
                <a:gd name="T6" fmla="*/ 0 w 59"/>
                <a:gd name="T7" fmla="*/ 29 h 59"/>
                <a:gd name="T8" fmla="*/ 29 w 59"/>
                <a:gd name="T9" fmla="*/ 0 h 59"/>
                <a:gd name="T10" fmla="*/ 29 w 59"/>
                <a:gd name="T11" fmla="*/ 0 h 59"/>
                <a:gd name="T12" fmla="*/ 59 w 59"/>
                <a:gd name="T13" fmla="*/ 29 h 59"/>
                <a:gd name="T14" fmla="*/ 59 w 59"/>
                <a:gd name="T15" fmla="*/ 29 h 59"/>
                <a:gd name="T16" fmla="*/ 29 w 59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13" y="59"/>
                    <a:pt x="0" y="4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3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46"/>
                    <a:pt x="45" y="59"/>
                    <a:pt x="2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4782991" y="3200931"/>
              <a:ext cx="144066" cy="145256"/>
            </a:xfrm>
            <a:custGeom>
              <a:avLst/>
              <a:gdLst>
                <a:gd name="T0" fmla="*/ 29 w 59"/>
                <a:gd name="T1" fmla="*/ 59 h 59"/>
                <a:gd name="T2" fmla="*/ 29 w 59"/>
                <a:gd name="T3" fmla="*/ 59 h 59"/>
                <a:gd name="T4" fmla="*/ 0 w 59"/>
                <a:gd name="T5" fmla="*/ 30 h 59"/>
                <a:gd name="T6" fmla="*/ 0 w 59"/>
                <a:gd name="T7" fmla="*/ 30 h 59"/>
                <a:gd name="T8" fmla="*/ 29 w 59"/>
                <a:gd name="T9" fmla="*/ 0 h 59"/>
                <a:gd name="T10" fmla="*/ 29 w 59"/>
                <a:gd name="T11" fmla="*/ 0 h 59"/>
                <a:gd name="T12" fmla="*/ 59 w 59"/>
                <a:gd name="T13" fmla="*/ 30 h 59"/>
                <a:gd name="T14" fmla="*/ 59 w 59"/>
                <a:gd name="T15" fmla="*/ 30 h 59"/>
                <a:gd name="T16" fmla="*/ 29 w 59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29" y="59"/>
                    <a:pt x="29" y="59"/>
                    <a:pt x="29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9" y="14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46"/>
                    <a:pt x="45" y="59"/>
                    <a:pt x="2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998638" y="2040353"/>
              <a:ext cx="2959428" cy="443525"/>
              <a:chOff x="500417" y="4537904"/>
              <a:chExt cx="929550" cy="443525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C39275C-5E5C-45E7-B7FA-899C284FBDB7}"/>
                  </a:ext>
                </a:extLst>
              </p:cNvPr>
              <p:cNvSpPr/>
              <p:nvPr/>
            </p:nvSpPr>
            <p:spPr>
              <a:xfrm>
                <a:off x="500417" y="4667555"/>
                <a:ext cx="929550" cy="31387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pt-PT" altLang="x-non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Relativa a medidas destinadas a garantir um elevado nível comum de segurança das redes e da informação em toda a União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C39275C-5E5C-45E7-B7FA-899C284FBDB7}"/>
                  </a:ext>
                </a:extLst>
              </p:cNvPr>
              <p:cNvSpPr/>
              <p:nvPr/>
            </p:nvSpPr>
            <p:spPr>
              <a:xfrm>
                <a:off x="500559" y="4537904"/>
                <a:ext cx="830952" cy="12965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altLang="x-none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Diretiva</a:t>
                </a:r>
                <a:r>
                  <a:rPr lang="en-US" altLang="x-non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(UE) 2016/1148, de 6 de </a:t>
                </a:r>
                <a:r>
                  <a:rPr lang="en-US" altLang="x-none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julho</a:t>
                </a:r>
                <a:endPara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976800" y="2618151"/>
              <a:ext cx="3020472" cy="375366"/>
              <a:chOff x="493558" y="4441412"/>
              <a:chExt cx="948724" cy="37536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C39275C-5E5C-45E7-B7FA-899C284FBDB7}"/>
                  </a:ext>
                </a:extLst>
              </p:cNvPr>
              <p:cNvSpPr/>
              <p:nvPr/>
            </p:nvSpPr>
            <p:spPr>
              <a:xfrm>
                <a:off x="495075" y="4599188"/>
                <a:ext cx="947207" cy="217590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pt-PT" altLang="x-non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Estabelece o regime jurídico do ciberespaço através da transposição da Diretiva (UE) 2016/1148</a:t>
                </a:r>
                <a:endParaRPr lang="tr-TR" altLang="x-non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C39275C-5E5C-45E7-B7FA-899C284FBDB7}"/>
                  </a:ext>
                </a:extLst>
              </p:cNvPr>
              <p:cNvSpPr/>
              <p:nvPr/>
            </p:nvSpPr>
            <p:spPr>
              <a:xfrm>
                <a:off x="493558" y="4441412"/>
                <a:ext cx="830952" cy="12965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altLang="x-non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Lei n.º 46/2018, de 13 de </a:t>
                </a:r>
                <a:r>
                  <a:rPr lang="en-US" altLang="x-none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agosto</a:t>
                </a:r>
                <a:endParaRPr lang="en-US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976800" y="3200577"/>
              <a:ext cx="2645519" cy="308342"/>
              <a:chOff x="493558" y="4349548"/>
              <a:chExt cx="830952" cy="30834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C39275C-5E5C-45E7-B7FA-899C284FBDB7}"/>
                  </a:ext>
                </a:extLst>
              </p:cNvPr>
              <p:cNvSpPr/>
              <p:nvPr/>
            </p:nvSpPr>
            <p:spPr>
              <a:xfrm>
                <a:off x="494234" y="4499867"/>
                <a:ext cx="787199" cy="15802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pt-PT" altLang="x-non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Regulamenta a aplicação da Lei n.º 46/2018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C39275C-5E5C-45E7-B7FA-899C284FBDB7}"/>
                  </a:ext>
                </a:extLst>
              </p:cNvPr>
              <p:cNvSpPr/>
              <p:nvPr/>
            </p:nvSpPr>
            <p:spPr>
              <a:xfrm>
                <a:off x="493558" y="4349548"/>
                <a:ext cx="830952" cy="12965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altLang="x-none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Decreto</a:t>
                </a:r>
                <a:r>
                  <a:rPr lang="en-US" altLang="x-none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-Lei n.º 65/2021, de 30 de </a:t>
                </a:r>
                <a:r>
                  <a:rPr lang="en-US" altLang="x-none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julho</a:t>
                </a:r>
                <a:endParaRPr lang="tr-TR" altLang="x-none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 rot="630848">
            <a:off x="7072901" y="2902209"/>
            <a:ext cx="1873552" cy="1964007"/>
            <a:chOff x="5421132" y="1326025"/>
            <a:chExt cx="3688143" cy="3912725"/>
          </a:xfrm>
        </p:grpSpPr>
        <p:sp>
          <p:nvSpPr>
            <p:cNvPr id="131" name="Oval 130"/>
            <p:cNvSpPr/>
            <p:nvPr/>
          </p:nvSpPr>
          <p:spPr>
            <a:xfrm>
              <a:off x="5723855" y="1633018"/>
              <a:ext cx="1962944" cy="1962943"/>
            </a:xfrm>
            <a:prstGeom prst="ellipse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25" name="Group 26"/>
            <p:cNvGrpSpPr>
              <a:grpSpLocks noChangeAspect="1"/>
            </p:cNvGrpSpPr>
            <p:nvPr/>
          </p:nvGrpSpPr>
          <p:grpSpPr bwMode="auto">
            <a:xfrm>
              <a:off x="5421132" y="1326025"/>
              <a:ext cx="3688143" cy="3912725"/>
              <a:chOff x="-5085" y="-2291"/>
              <a:chExt cx="1790" cy="1899"/>
            </a:xfrm>
          </p:grpSpPr>
          <p:sp>
            <p:nvSpPr>
              <p:cNvPr id="126" name="Freeform 27"/>
              <p:cNvSpPr>
                <a:spLocks/>
              </p:cNvSpPr>
              <p:nvPr/>
            </p:nvSpPr>
            <p:spPr bwMode="auto">
              <a:xfrm>
                <a:off x="-4147" y="-1308"/>
                <a:ext cx="288" cy="297"/>
              </a:xfrm>
              <a:custGeom>
                <a:avLst/>
                <a:gdLst>
                  <a:gd name="T0" fmla="*/ 192 w 288"/>
                  <a:gd name="T1" fmla="*/ 297 h 297"/>
                  <a:gd name="T2" fmla="*/ 288 w 288"/>
                  <a:gd name="T3" fmla="*/ 214 h 297"/>
                  <a:gd name="T4" fmla="*/ 92 w 288"/>
                  <a:gd name="T5" fmla="*/ 0 h 297"/>
                  <a:gd name="T6" fmla="*/ 0 w 288"/>
                  <a:gd name="T7" fmla="*/ 83 h 297"/>
                  <a:gd name="T8" fmla="*/ 192 w 288"/>
                  <a:gd name="T9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297">
                    <a:moveTo>
                      <a:pt x="192" y="297"/>
                    </a:moveTo>
                    <a:lnTo>
                      <a:pt x="288" y="214"/>
                    </a:lnTo>
                    <a:lnTo>
                      <a:pt x="92" y="0"/>
                    </a:lnTo>
                    <a:lnTo>
                      <a:pt x="0" y="83"/>
                    </a:lnTo>
                    <a:lnTo>
                      <a:pt x="192" y="29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Freeform 28"/>
              <p:cNvSpPr>
                <a:spLocks/>
              </p:cNvSpPr>
              <p:nvPr/>
            </p:nvSpPr>
            <p:spPr bwMode="auto">
              <a:xfrm>
                <a:off x="-4057" y="-1203"/>
                <a:ext cx="602" cy="637"/>
              </a:xfrm>
              <a:custGeom>
                <a:avLst/>
                <a:gdLst>
                  <a:gd name="T0" fmla="*/ 193 w 253"/>
                  <a:gd name="T1" fmla="*/ 268 h 268"/>
                  <a:gd name="T2" fmla="*/ 253 w 253"/>
                  <a:gd name="T3" fmla="*/ 215 h 268"/>
                  <a:gd name="T4" fmla="*/ 253 w 253"/>
                  <a:gd name="T5" fmla="*/ 215 h 268"/>
                  <a:gd name="T6" fmla="*/ 60 w 253"/>
                  <a:gd name="T7" fmla="*/ 0 h 268"/>
                  <a:gd name="T8" fmla="*/ 60 w 253"/>
                  <a:gd name="T9" fmla="*/ 0 h 268"/>
                  <a:gd name="T10" fmla="*/ 0 w 253"/>
                  <a:gd name="T11" fmla="*/ 54 h 268"/>
                  <a:gd name="T12" fmla="*/ 0 w 253"/>
                  <a:gd name="T13" fmla="*/ 54 h 268"/>
                  <a:gd name="T14" fmla="*/ 193 w 253"/>
                  <a:gd name="T15" fmla="*/ 26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268">
                    <a:moveTo>
                      <a:pt x="193" y="268"/>
                    </a:moveTo>
                    <a:cubicBezTo>
                      <a:pt x="253" y="215"/>
                      <a:pt x="253" y="215"/>
                      <a:pt x="253" y="215"/>
                    </a:cubicBezTo>
                    <a:cubicBezTo>
                      <a:pt x="253" y="215"/>
                      <a:pt x="253" y="215"/>
                      <a:pt x="253" y="215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93" y="268"/>
                    </a:lnTo>
                    <a:close/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Freeform 29"/>
              <p:cNvSpPr>
                <a:spLocks/>
              </p:cNvSpPr>
              <p:nvPr/>
            </p:nvSpPr>
            <p:spPr bwMode="auto">
              <a:xfrm>
                <a:off x="-3740" y="-846"/>
                <a:ext cx="445" cy="454"/>
              </a:xfrm>
              <a:custGeom>
                <a:avLst/>
                <a:gdLst>
                  <a:gd name="T0" fmla="*/ 110 w 187"/>
                  <a:gd name="T1" fmla="*/ 191 h 191"/>
                  <a:gd name="T2" fmla="*/ 187 w 187"/>
                  <a:gd name="T3" fmla="*/ 122 h 191"/>
                  <a:gd name="T4" fmla="*/ 187 w 187"/>
                  <a:gd name="T5" fmla="*/ 122 h 191"/>
                  <a:gd name="T6" fmla="*/ 77 w 187"/>
                  <a:gd name="T7" fmla="*/ 0 h 191"/>
                  <a:gd name="T8" fmla="*/ 77 w 187"/>
                  <a:gd name="T9" fmla="*/ 0 h 191"/>
                  <a:gd name="T10" fmla="*/ 0 w 187"/>
                  <a:gd name="T11" fmla="*/ 69 h 191"/>
                  <a:gd name="T12" fmla="*/ 0 w 187"/>
                  <a:gd name="T13" fmla="*/ 69 h 191"/>
                  <a:gd name="T14" fmla="*/ 110 w 187"/>
                  <a:gd name="T1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7" h="191">
                    <a:moveTo>
                      <a:pt x="110" y="191"/>
                    </a:moveTo>
                    <a:cubicBezTo>
                      <a:pt x="187" y="122"/>
                      <a:pt x="187" y="122"/>
                      <a:pt x="187" y="122"/>
                    </a:cubicBezTo>
                    <a:cubicBezTo>
                      <a:pt x="187" y="122"/>
                      <a:pt x="187" y="122"/>
                      <a:pt x="187" y="12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lnTo>
                      <a:pt x="110" y="191"/>
                    </a:lnTo>
                    <a:close/>
                  </a:path>
                </a:pathLst>
              </a:custGeom>
              <a:solidFill>
                <a:srgbClr val="6BA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Freeform 30"/>
              <p:cNvSpPr>
                <a:spLocks noEditPoints="1"/>
              </p:cNvSpPr>
              <p:nvPr/>
            </p:nvSpPr>
            <p:spPr bwMode="auto">
              <a:xfrm>
                <a:off x="-5085" y="-2291"/>
                <a:ext cx="1249" cy="1249"/>
              </a:xfrm>
              <a:custGeom>
                <a:avLst/>
                <a:gdLst>
                  <a:gd name="T0" fmla="*/ 216 w 525"/>
                  <a:gd name="T1" fmla="*/ 499 h 525"/>
                  <a:gd name="T2" fmla="*/ 26 w 525"/>
                  <a:gd name="T3" fmla="*/ 216 h 525"/>
                  <a:gd name="T4" fmla="*/ 309 w 525"/>
                  <a:gd name="T5" fmla="*/ 25 h 525"/>
                  <a:gd name="T6" fmla="*/ 499 w 525"/>
                  <a:gd name="T7" fmla="*/ 309 h 525"/>
                  <a:gd name="T8" fmla="*/ 216 w 525"/>
                  <a:gd name="T9" fmla="*/ 499 h 525"/>
                  <a:gd name="T10" fmla="*/ 224 w 525"/>
                  <a:gd name="T11" fmla="*/ 458 h 525"/>
                  <a:gd name="T12" fmla="*/ 458 w 525"/>
                  <a:gd name="T13" fmla="*/ 301 h 525"/>
                  <a:gd name="T14" fmla="*/ 301 w 525"/>
                  <a:gd name="T15" fmla="*/ 66 h 525"/>
                  <a:gd name="T16" fmla="*/ 66 w 525"/>
                  <a:gd name="T17" fmla="*/ 224 h 525"/>
                  <a:gd name="T18" fmla="*/ 224 w 525"/>
                  <a:gd name="T19" fmla="*/ 458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5" h="525">
                    <a:moveTo>
                      <a:pt x="216" y="499"/>
                    </a:moveTo>
                    <a:cubicBezTo>
                      <a:pt x="85" y="473"/>
                      <a:pt x="0" y="346"/>
                      <a:pt x="26" y="216"/>
                    </a:cubicBezTo>
                    <a:cubicBezTo>
                      <a:pt x="51" y="85"/>
                      <a:pt x="178" y="0"/>
                      <a:pt x="309" y="25"/>
                    </a:cubicBezTo>
                    <a:cubicBezTo>
                      <a:pt x="440" y="51"/>
                      <a:pt x="525" y="178"/>
                      <a:pt x="499" y="309"/>
                    </a:cubicBezTo>
                    <a:cubicBezTo>
                      <a:pt x="473" y="439"/>
                      <a:pt x="346" y="525"/>
                      <a:pt x="216" y="499"/>
                    </a:cubicBezTo>
                    <a:close/>
                    <a:moveTo>
                      <a:pt x="224" y="458"/>
                    </a:moveTo>
                    <a:cubicBezTo>
                      <a:pt x="332" y="480"/>
                      <a:pt x="437" y="409"/>
                      <a:pt x="458" y="301"/>
                    </a:cubicBezTo>
                    <a:cubicBezTo>
                      <a:pt x="480" y="193"/>
                      <a:pt x="409" y="87"/>
                      <a:pt x="301" y="66"/>
                    </a:cubicBezTo>
                    <a:cubicBezTo>
                      <a:pt x="193" y="45"/>
                      <a:pt x="88" y="115"/>
                      <a:pt x="66" y="224"/>
                    </a:cubicBezTo>
                    <a:cubicBezTo>
                      <a:pt x="45" y="332"/>
                      <a:pt x="116" y="437"/>
                      <a:pt x="224" y="458"/>
                    </a:cubicBezTo>
                    <a:close/>
                  </a:path>
                </a:pathLst>
              </a:custGeom>
              <a:solidFill>
                <a:srgbClr val="538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Freeform 31"/>
              <p:cNvSpPr>
                <a:spLocks/>
              </p:cNvSpPr>
              <p:nvPr/>
            </p:nvSpPr>
            <p:spPr bwMode="auto">
              <a:xfrm>
                <a:off x="-4657" y="-2072"/>
                <a:ext cx="557" cy="207"/>
              </a:xfrm>
              <a:custGeom>
                <a:avLst/>
                <a:gdLst>
                  <a:gd name="T0" fmla="*/ 0 w 234"/>
                  <a:gd name="T1" fmla="*/ 25 h 87"/>
                  <a:gd name="T2" fmla="*/ 62 w 234"/>
                  <a:gd name="T3" fmla="*/ 3 h 87"/>
                  <a:gd name="T4" fmla="*/ 96 w 234"/>
                  <a:gd name="T5" fmla="*/ 1 h 87"/>
                  <a:gd name="T6" fmla="*/ 129 w 234"/>
                  <a:gd name="T7" fmla="*/ 6 h 87"/>
                  <a:gd name="T8" fmla="*/ 190 w 234"/>
                  <a:gd name="T9" fmla="*/ 36 h 87"/>
                  <a:gd name="T10" fmla="*/ 234 w 234"/>
                  <a:gd name="T11" fmla="*/ 87 h 87"/>
                  <a:gd name="T12" fmla="*/ 184 w 234"/>
                  <a:gd name="T13" fmla="*/ 45 h 87"/>
                  <a:gd name="T14" fmla="*/ 156 w 234"/>
                  <a:gd name="T15" fmla="*/ 30 h 87"/>
                  <a:gd name="T16" fmla="*/ 126 w 234"/>
                  <a:gd name="T17" fmla="*/ 20 h 87"/>
                  <a:gd name="T18" fmla="*/ 64 w 234"/>
                  <a:gd name="T19" fmla="*/ 14 h 87"/>
                  <a:gd name="T20" fmla="*/ 0 w 234"/>
                  <a:gd name="T21" fmla="*/ 2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87">
                    <a:moveTo>
                      <a:pt x="0" y="25"/>
                    </a:moveTo>
                    <a:cubicBezTo>
                      <a:pt x="19" y="13"/>
                      <a:pt x="40" y="6"/>
                      <a:pt x="62" y="3"/>
                    </a:cubicBezTo>
                    <a:cubicBezTo>
                      <a:pt x="73" y="1"/>
                      <a:pt x="84" y="0"/>
                      <a:pt x="96" y="1"/>
                    </a:cubicBezTo>
                    <a:cubicBezTo>
                      <a:pt x="107" y="1"/>
                      <a:pt x="118" y="3"/>
                      <a:pt x="129" y="6"/>
                    </a:cubicBezTo>
                    <a:cubicBezTo>
                      <a:pt x="152" y="12"/>
                      <a:pt x="173" y="22"/>
                      <a:pt x="190" y="36"/>
                    </a:cubicBezTo>
                    <a:cubicBezTo>
                      <a:pt x="208" y="51"/>
                      <a:pt x="223" y="68"/>
                      <a:pt x="234" y="87"/>
                    </a:cubicBezTo>
                    <a:cubicBezTo>
                      <a:pt x="218" y="72"/>
                      <a:pt x="202" y="57"/>
                      <a:pt x="184" y="45"/>
                    </a:cubicBezTo>
                    <a:cubicBezTo>
                      <a:pt x="175" y="40"/>
                      <a:pt x="166" y="34"/>
                      <a:pt x="156" y="30"/>
                    </a:cubicBezTo>
                    <a:cubicBezTo>
                      <a:pt x="146" y="26"/>
                      <a:pt x="136" y="22"/>
                      <a:pt x="126" y="20"/>
                    </a:cubicBezTo>
                    <a:cubicBezTo>
                      <a:pt x="106" y="14"/>
                      <a:pt x="85" y="12"/>
                      <a:pt x="64" y="14"/>
                    </a:cubicBezTo>
                    <a:cubicBezTo>
                      <a:pt x="42" y="15"/>
                      <a:pt x="21" y="19"/>
                      <a:pt x="0" y="25"/>
                    </a:cubicBezTo>
                    <a:close/>
                  </a:path>
                </a:pathLst>
              </a:custGeom>
              <a:solidFill>
                <a:srgbClr val="FFFFFF">
                  <a:alpha val="51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E984259C-AB06-156A-D8B8-391870B5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645920" cy="888012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8FE3121-317C-8E1C-846C-56C783B813B7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Enquadramento Jurídico da </a:t>
            </a:r>
            <a:r>
              <a:rPr lang="pt-PT" sz="1800" b="1" dirty="0" err="1">
                <a:solidFill>
                  <a:srgbClr val="002060"/>
                </a:solidFill>
                <a:latin typeface="+mn-lt"/>
              </a:rPr>
              <a:t>Cibersegurança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t-PT" sz="1800" dirty="0"/>
              <a:t>por Unidade Orgânica</a:t>
            </a:r>
          </a:p>
          <a:p>
            <a:pPr>
              <a:spcBef>
                <a:spcPct val="50000"/>
              </a:spcBef>
            </a:pPr>
            <a:endParaRPr lang="pt-PT" sz="1800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22239091-6FA3-F871-1C34-77FEA8C6F853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0">
            <a:extLst>
              <a:ext uri="{FF2B5EF4-FFF2-40B4-BE49-F238E27FC236}">
                <a16:creationId xmlns:a16="http://schemas.microsoft.com/office/drawing/2014/main" id="{85433386-F429-1B86-BA53-ED9116ABAC18}"/>
              </a:ext>
            </a:extLst>
          </p:cNvPr>
          <p:cNvSpPr>
            <a:spLocks/>
          </p:cNvSpPr>
          <p:nvPr/>
        </p:nvSpPr>
        <p:spPr bwMode="auto">
          <a:xfrm>
            <a:off x="475921" y="4087070"/>
            <a:ext cx="238965" cy="241375"/>
          </a:xfrm>
          <a:custGeom>
            <a:avLst/>
            <a:gdLst>
              <a:gd name="T0" fmla="*/ 29 w 59"/>
              <a:gd name="T1" fmla="*/ 59 h 59"/>
              <a:gd name="T2" fmla="*/ 29 w 59"/>
              <a:gd name="T3" fmla="*/ 59 h 59"/>
              <a:gd name="T4" fmla="*/ 0 w 59"/>
              <a:gd name="T5" fmla="*/ 30 h 59"/>
              <a:gd name="T6" fmla="*/ 0 w 59"/>
              <a:gd name="T7" fmla="*/ 30 h 59"/>
              <a:gd name="T8" fmla="*/ 29 w 59"/>
              <a:gd name="T9" fmla="*/ 0 h 59"/>
              <a:gd name="T10" fmla="*/ 29 w 59"/>
              <a:gd name="T11" fmla="*/ 0 h 59"/>
              <a:gd name="T12" fmla="*/ 59 w 59"/>
              <a:gd name="T13" fmla="*/ 30 h 59"/>
              <a:gd name="T14" fmla="*/ 59 w 59"/>
              <a:gd name="T15" fmla="*/ 30 h 59"/>
              <a:gd name="T16" fmla="*/ 29 w 59"/>
              <a:gd name="T1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59">
                <a:moveTo>
                  <a:pt x="29" y="59"/>
                </a:moveTo>
                <a:cubicBezTo>
                  <a:pt x="29" y="59"/>
                  <a:pt x="29" y="59"/>
                  <a:pt x="29" y="59"/>
                </a:cubicBezTo>
                <a:cubicBezTo>
                  <a:pt x="13" y="59"/>
                  <a:pt x="0" y="46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3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5" y="0"/>
                  <a:pt x="59" y="14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46"/>
                  <a:pt x="45" y="59"/>
                  <a:pt x="29" y="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9" name="Rectangle 88">
            <a:extLst>
              <a:ext uri="{FF2B5EF4-FFF2-40B4-BE49-F238E27FC236}">
                <a16:creationId xmlns:a16="http://schemas.microsoft.com/office/drawing/2014/main" id="{EEABEDEF-20BC-5F1D-A996-CF39B2AA5320}"/>
              </a:ext>
            </a:extLst>
          </p:cNvPr>
          <p:cNvSpPr/>
          <p:nvPr/>
        </p:nvSpPr>
        <p:spPr>
          <a:xfrm>
            <a:off x="800966" y="4376556"/>
            <a:ext cx="4157122" cy="1820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4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de risco, plano de segurança e relatório anual</a:t>
            </a:r>
          </a:p>
        </p:txBody>
      </p:sp>
      <p:sp>
        <p:nvSpPr>
          <p:cNvPr id="10" name="Rectangle 89">
            <a:extLst>
              <a:ext uri="{FF2B5EF4-FFF2-40B4-BE49-F238E27FC236}">
                <a16:creationId xmlns:a16="http://schemas.microsoft.com/office/drawing/2014/main" id="{5BEB30D3-3618-B584-823A-1DA422948C50}"/>
              </a:ext>
            </a:extLst>
          </p:cNvPr>
          <p:cNvSpPr/>
          <p:nvPr/>
        </p:nvSpPr>
        <p:spPr>
          <a:xfrm>
            <a:off x="797396" y="4086490"/>
            <a:ext cx="4388177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Regulamentação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cibersegurança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17"/>
          <p:cNvSpPr>
            <a:spLocks/>
          </p:cNvSpPr>
          <p:nvPr/>
        </p:nvSpPr>
        <p:spPr bwMode="auto">
          <a:xfrm>
            <a:off x="698009" y="967454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5" name="Oval 18"/>
          <p:cNvSpPr>
            <a:spLocks noChangeArrowheads="1"/>
          </p:cNvSpPr>
          <p:nvPr/>
        </p:nvSpPr>
        <p:spPr bwMode="auto">
          <a:xfrm>
            <a:off x="626570" y="1043356"/>
            <a:ext cx="467916" cy="466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1283004" y="1335259"/>
            <a:ext cx="2758504" cy="10259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Identificação de riscos potenciais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Impactos dos riscos identificados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Probabilidade de ocorrência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Formas de mitigação</a:t>
            </a:r>
          </a:p>
          <a:p>
            <a:pPr>
              <a:lnSpc>
                <a:spcPts val="1600"/>
              </a:lnSpc>
            </a:pP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1283004" y="1011600"/>
            <a:ext cx="1604543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Análise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Risco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681340" y="1114841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A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0" name="Freeform 17"/>
          <p:cNvSpPr>
            <a:spLocks/>
          </p:cNvSpPr>
          <p:nvPr/>
        </p:nvSpPr>
        <p:spPr bwMode="auto">
          <a:xfrm>
            <a:off x="698009" y="2597914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1" name="Oval 18"/>
          <p:cNvSpPr>
            <a:spLocks noChangeArrowheads="1"/>
          </p:cNvSpPr>
          <p:nvPr/>
        </p:nvSpPr>
        <p:spPr bwMode="auto">
          <a:xfrm>
            <a:off x="626570" y="2673816"/>
            <a:ext cx="467916" cy="466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1283004" y="2965719"/>
            <a:ext cx="1163877" cy="143629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Switch</a:t>
            </a:r>
            <a:endParaRPr lang="pt-PT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Router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Firewall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endParaRPr lang="pt-PT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Desktop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Laptop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Telefones VoIP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1283004" y="2642060"/>
            <a:ext cx="253651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Inventariação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ativos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rede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681340" y="2745301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B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798914" y="3842430"/>
            <a:ext cx="3995870" cy="256119"/>
          </a:xfrm>
          <a:prstGeom prst="roundRect">
            <a:avLst>
              <a:gd name="adj" fmla="val 3696"/>
            </a:avLst>
          </a:prstGeom>
          <a:solidFill>
            <a:schemeClr val="bg1"/>
          </a:solidFill>
          <a:ln>
            <a:noFill/>
          </a:ln>
          <a:effectLst>
            <a:outerShdw blurRad="635000" sx="101000" sy="101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07" name="Group 3206"/>
          <p:cNvGrpSpPr/>
          <p:nvPr/>
        </p:nvGrpSpPr>
        <p:grpSpPr>
          <a:xfrm>
            <a:off x="4746203" y="3801681"/>
            <a:ext cx="4078633" cy="291125"/>
            <a:chOff x="3754186" y="4072370"/>
            <a:chExt cx="4977810" cy="355307"/>
          </a:xfrm>
        </p:grpSpPr>
        <p:sp>
          <p:nvSpPr>
            <p:cNvPr id="3208" name="Rounded Rectangle 3207"/>
            <p:cNvSpPr/>
            <p:nvPr/>
          </p:nvSpPr>
          <p:spPr>
            <a:xfrm>
              <a:off x="3754186" y="4072370"/>
              <a:ext cx="4977810" cy="355307"/>
            </a:xfrm>
            <a:prstGeom prst="roundRect">
              <a:avLst/>
            </a:prstGeom>
            <a:solidFill>
              <a:srgbClr val="263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09" name="Rounded Rectangle 3208"/>
            <p:cNvSpPr/>
            <p:nvPr/>
          </p:nvSpPr>
          <p:spPr>
            <a:xfrm>
              <a:off x="3754186" y="4072370"/>
              <a:ext cx="2570414" cy="355307"/>
            </a:xfrm>
            <a:prstGeom prst="roundRect">
              <a:avLst/>
            </a:prstGeom>
            <a:solidFill>
              <a:srgbClr val="364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746203" y="3882006"/>
            <a:ext cx="4078633" cy="209563"/>
          </a:xfrm>
          <a:prstGeom prst="roundRect">
            <a:avLst/>
          </a:prstGeom>
          <a:solidFill>
            <a:srgbClr val="26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ounded Rectangle 79"/>
          <p:cNvSpPr/>
          <p:nvPr/>
        </p:nvSpPr>
        <p:spPr>
          <a:xfrm>
            <a:off x="5804075" y="2122568"/>
            <a:ext cx="2083621" cy="1181802"/>
          </a:xfrm>
          <a:prstGeom prst="roundRect">
            <a:avLst>
              <a:gd name="adj" fmla="val 3696"/>
            </a:avLst>
          </a:prstGeom>
          <a:solidFill>
            <a:schemeClr val="bg1"/>
          </a:solidFill>
          <a:ln>
            <a:noFill/>
          </a:ln>
          <a:effectLst>
            <a:outerShdw blurRad="635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10" name="Oval 3209"/>
          <p:cNvSpPr/>
          <p:nvPr/>
        </p:nvSpPr>
        <p:spPr>
          <a:xfrm>
            <a:off x="7233896" y="3827816"/>
            <a:ext cx="1186274" cy="124870"/>
          </a:xfrm>
          <a:prstGeom prst="ellipse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11" name="Group 1409"/>
          <p:cNvGrpSpPr>
            <a:grpSpLocks noChangeAspect="1"/>
          </p:cNvGrpSpPr>
          <p:nvPr/>
        </p:nvGrpSpPr>
        <p:grpSpPr bwMode="auto">
          <a:xfrm>
            <a:off x="7323200" y="2911951"/>
            <a:ext cx="1171445" cy="980985"/>
            <a:chOff x="26114" y="-8056"/>
            <a:chExt cx="12455" cy="10430"/>
          </a:xfrm>
        </p:grpSpPr>
        <p:sp>
          <p:nvSpPr>
            <p:cNvPr id="3212" name="Freeform 1410"/>
            <p:cNvSpPr>
              <a:spLocks/>
            </p:cNvSpPr>
            <p:nvPr/>
          </p:nvSpPr>
          <p:spPr bwMode="auto">
            <a:xfrm>
              <a:off x="29068" y="-8056"/>
              <a:ext cx="7436" cy="10409"/>
            </a:xfrm>
            <a:custGeom>
              <a:avLst/>
              <a:gdLst>
                <a:gd name="T0" fmla="*/ 0 w 360"/>
                <a:gd name="T1" fmla="*/ 504 h 504"/>
                <a:gd name="T2" fmla="*/ 239 w 360"/>
                <a:gd name="T3" fmla="*/ 0 h 504"/>
                <a:gd name="T4" fmla="*/ 185 w 360"/>
                <a:gd name="T5" fmla="*/ 504 h 504"/>
                <a:gd name="T6" fmla="*/ 0 w 360"/>
                <a:gd name="T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04">
                  <a:moveTo>
                    <a:pt x="0" y="504"/>
                  </a:moveTo>
                  <a:cubicBezTo>
                    <a:pt x="13" y="343"/>
                    <a:pt x="100" y="8"/>
                    <a:pt x="239" y="0"/>
                  </a:cubicBezTo>
                  <a:cubicBezTo>
                    <a:pt x="360" y="88"/>
                    <a:pt x="225" y="396"/>
                    <a:pt x="185" y="504"/>
                  </a:cubicBezTo>
                  <a:lnTo>
                    <a:pt x="0" y="504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3" name="Freeform 1411"/>
            <p:cNvSpPr>
              <a:spLocks/>
            </p:cNvSpPr>
            <p:nvPr/>
          </p:nvSpPr>
          <p:spPr bwMode="auto">
            <a:xfrm>
              <a:off x="30927" y="-6404"/>
              <a:ext cx="2458" cy="8778"/>
            </a:xfrm>
            <a:custGeom>
              <a:avLst/>
              <a:gdLst>
                <a:gd name="T0" fmla="*/ 2458 w 2458"/>
                <a:gd name="T1" fmla="*/ 42 h 8778"/>
                <a:gd name="T2" fmla="*/ 124 w 2458"/>
                <a:gd name="T3" fmla="*/ 8778 h 8778"/>
                <a:gd name="T4" fmla="*/ 0 w 2458"/>
                <a:gd name="T5" fmla="*/ 8757 h 8778"/>
                <a:gd name="T6" fmla="*/ 2334 w 2458"/>
                <a:gd name="T7" fmla="*/ 0 h 8778"/>
                <a:gd name="T8" fmla="*/ 2458 w 2458"/>
                <a:gd name="T9" fmla="*/ 42 h 8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8" h="8778">
                  <a:moveTo>
                    <a:pt x="2458" y="42"/>
                  </a:moveTo>
                  <a:lnTo>
                    <a:pt x="124" y="8778"/>
                  </a:lnTo>
                  <a:lnTo>
                    <a:pt x="0" y="8757"/>
                  </a:lnTo>
                  <a:lnTo>
                    <a:pt x="2334" y="0"/>
                  </a:lnTo>
                  <a:lnTo>
                    <a:pt x="2458" y="42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4" name="Freeform 1412"/>
            <p:cNvSpPr>
              <a:spLocks/>
            </p:cNvSpPr>
            <p:nvPr/>
          </p:nvSpPr>
          <p:spPr bwMode="auto">
            <a:xfrm>
              <a:off x="30080" y="-1179"/>
              <a:ext cx="2913" cy="2603"/>
            </a:xfrm>
            <a:custGeom>
              <a:avLst/>
              <a:gdLst>
                <a:gd name="T0" fmla="*/ 62 w 2913"/>
                <a:gd name="T1" fmla="*/ 1715 h 2603"/>
                <a:gd name="T2" fmla="*/ 1136 w 2913"/>
                <a:gd name="T3" fmla="*/ 2396 h 2603"/>
                <a:gd name="T4" fmla="*/ 1611 w 2913"/>
                <a:gd name="T5" fmla="*/ 682 h 2603"/>
                <a:gd name="T6" fmla="*/ 2851 w 2913"/>
                <a:gd name="T7" fmla="*/ 0 h 2603"/>
                <a:gd name="T8" fmla="*/ 2913 w 2913"/>
                <a:gd name="T9" fmla="*/ 104 h 2603"/>
                <a:gd name="T10" fmla="*/ 1715 w 2913"/>
                <a:gd name="T11" fmla="*/ 765 h 2603"/>
                <a:gd name="T12" fmla="*/ 1219 w 2913"/>
                <a:gd name="T13" fmla="*/ 2603 h 2603"/>
                <a:gd name="T14" fmla="*/ 0 w 2913"/>
                <a:gd name="T15" fmla="*/ 1818 h 2603"/>
                <a:gd name="T16" fmla="*/ 62 w 2913"/>
                <a:gd name="T17" fmla="*/ 1715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3">
                  <a:moveTo>
                    <a:pt x="62" y="1715"/>
                  </a:moveTo>
                  <a:lnTo>
                    <a:pt x="1136" y="2396"/>
                  </a:lnTo>
                  <a:lnTo>
                    <a:pt x="1611" y="682"/>
                  </a:lnTo>
                  <a:lnTo>
                    <a:pt x="2851" y="0"/>
                  </a:lnTo>
                  <a:lnTo>
                    <a:pt x="2913" y="104"/>
                  </a:lnTo>
                  <a:lnTo>
                    <a:pt x="1715" y="765"/>
                  </a:lnTo>
                  <a:lnTo>
                    <a:pt x="1219" y="2603"/>
                  </a:lnTo>
                  <a:lnTo>
                    <a:pt x="0" y="1818"/>
                  </a:lnTo>
                  <a:lnTo>
                    <a:pt x="62" y="17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5" name="Freeform 1413"/>
            <p:cNvSpPr>
              <a:spLocks/>
            </p:cNvSpPr>
            <p:nvPr/>
          </p:nvSpPr>
          <p:spPr bwMode="auto">
            <a:xfrm>
              <a:off x="30844" y="-4049"/>
              <a:ext cx="2913" cy="2602"/>
            </a:xfrm>
            <a:custGeom>
              <a:avLst/>
              <a:gdLst>
                <a:gd name="T0" fmla="*/ 62 w 2913"/>
                <a:gd name="T1" fmla="*/ 1714 h 2602"/>
                <a:gd name="T2" fmla="*/ 1136 w 2913"/>
                <a:gd name="T3" fmla="*/ 2395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03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62 w 2913"/>
                <a:gd name="T17" fmla="*/ 1714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62" y="1714"/>
                  </a:moveTo>
                  <a:lnTo>
                    <a:pt x="1136" y="2395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03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62" y="1714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6" name="Freeform 1414"/>
            <p:cNvSpPr>
              <a:spLocks/>
            </p:cNvSpPr>
            <p:nvPr/>
          </p:nvSpPr>
          <p:spPr bwMode="auto">
            <a:xfrm>
              <a:off x="31319" y="-5846"/>
              <a:ext cx="2913" cy="2602"/>
            </a:xfrm>
            <a:custGeom>
              <a:avLst/>
              <a:gdLst>
                <a:gd name="T0" fmla="*/ 83 w 2913"/>
                <a:gd name="T1" fmla="*/ 1735 h 2602"/>
                <a:gd name="T2" fmla="*/ 1157 w 2913"/>
                <a:gd name="T3" fmla="*/ 2416 h 2602"/>
                <a:gd name="T4" fmla="*/ 1612 w 2913"/>
                <a:gd name="T5" fmla="*/ 681 h 2602"/>
                <a:gd name="T6" fmla="*/ 2851 w 2913"/>
                <a:gd name="T7" fmla="*/ 0 h 2602"/>
                <a:gd name="T8" fmla="*/ 2913 w 2913"/>
                <a:gd name="T9" fmla="*/ 124 h 2602"/>
                <a:gd name="T10" fmla="*/ 1715 w 2913"/>
                <a:gd name="T11" fmla="*/ 764 h 2602"/>
                <a:gd name="T12" fmla="*/ 1219 w 2913"/>
                <a:gd name="T13" fmla="*/ 2602 h 2602"/>
                <a:gd name="T14" fmla="*/ 0 w 2913"/>
                <a:gd name="T15" fmla="*/ 1838 h 2602"/>
                <a:gd name="T16" fmla="*/ 83 w 2913"/>
                <a:gd name="T17" fmla="*/ 1735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3" h="2602">
                  <a:moveTo>
                    <a:pt x="83" y="1735"/>
                  </a:moveTo>
                  <a:lnTo>
                    <a:pt x="1157" y="2416"/>
                  </a:lnTo>
                  <a:lnTo>
                    <a:pt x="1612" y="681"/>
                  </a:lnTo>
                  <a:lnTo>
                    <a:pt x="2851" y="0"/>
                  </a:lnTo>
                  <a:lnTo>
                    <a:pt x="2913" y="124"/>
                  </a:lnTo>
                  <a:lnTo>
                    <a:pt x="1715" y="764"/>
                  </a:lnTo>
                  <a:lnTo>
                    <a:pt x="1219" y="2602"/>
                  </a:lnTo>
                  <a:lnTo>
                    <a:pt x="0" y="1838"/>
                  </a:lnTo>
                  <a:lnTo>
                    <a:pt x="83" y="17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7" name="Freeform 1415"/>
            <p:cNvSpPr>
              <a:spLocks/>
            </p:cNvSpPr>
            <p:nvPr/>
          </p:nvSpPr>
          <p:spPr bwMode="auto">
            <a:xfrm>
              <a:off x="26114" y="-4421"/>
              <a:ext cx="4813" cy="6795"/>
            </a:xfrm>
            <a:custGeom>
              <a:avLst/>
              <a:gdLst>
                <a:gd name="T0" fmla="*/ 233 w 233"/>
                <a:gd name="T1" fmla="*/ 329 h 329"/>
                <a:gd name="T2" fmla="*/ 78 w 233"/>
                <a:gd name="T3" fmla="*/ 0 h 329"/>
                <a:gd name="T4" fmla="*/ 114 w 233"/>
                <a:gd name="T5" fmla="*/ 329 h 329"/>
                <a:gd name="T6" fmla="*/ 233 w 233"/>
                <a:gd name="T7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329">
                  <a:moveTo>
                    <a:pt x="233" y="329"/>
                  </a:moveTo>
                  <a:cubicBezTo>
                    <a:pt x="225" y="225"/>
                    <a:pt x="168" y="5"/>
                    <a:pt x="78" y="0"/>
                  </a:cubicBezTo>
                  <a:cubicBezTo>
                    <a:pt x="0" y="57"/>
                    <a:pt x="88" y="259"/>
                    <a:pt x="114" y="329"/>
                  </a:cubicBezTo>
                  <a:lnTo>
                    <a:pt x="233" y="329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8" name="Freeform 1416"/>
            <p:cNvSpPr>
              <a:spLocks/>
            </p:cNvSpPr>
            <p:nvPr/>
          </p:nvSpPr>
          <p:spPr bwMode="auto">
            <a:xfrm>
              <a:off x="28139" y="-3347"/>
              <a:ext cx="1590" cy="5679"/>
            </a:xfrm>
            <a:custGeom>
              <a:avLst/>
              <a:gdLst>
                <a:gd name="T0" fmla="*/ 0 w 1590"/>
                <a:gd name="T1" fmla="*/ 21 h 5679"/>
                <a:gd name="T2" fmla="*/ 1507 w 1590"/>
                <a:gd name="T3" fmla="*/ 5679 h 5679"/>
                <a:gd name="T4" fmla="*/ 1590 w 1590"/>
                <a:gd name="T5" fmla="*/ 5659 h 5679"/>
                <a:gd name="T6" fmla="*/ 62 w 1590"/>
                <a:gd name="T7" fmla="*/ 0 h 5679"/>
                <a:gd name="T8" fmla="*/ 0 w 1590"/>
                <a:gd name="T9" fmla="*/ 21 h 5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5679">
                  <a:moveTo>
                    <a:pt x="0" y="21"/>
                  </a:moveTo>
                  <a:lnTo>
                    <a:pt x="1507" y="5679"/>
                  </a:lnTo>
                  <a:lnTo>
                    <a:pt x="1590" y="5659"/>
                  </a:lnTo>
                  <a:lnTo>
                    <a:pt x="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19" name="Freeform 1417"/>
            <p:cNvSpPr>
              <a:spLocks/>
            </p:cNvSpPr>
            <p:nvPr/>
          </p:nvSpPr>
          <p:spPr bwMode="auto">
            <a:xfrm>
              <a:off x="28387" y="19"/>
              <a:ext cx="1879" cy="1694"/>
            </a:xfrm>
            <a:custGeom>
              <a:avLst/>
              <a:gdLst>
                <a:gd name="T0" fmla="*/ 1838 w 1879"/>
                <a:gd name="T1" fmla="*/ 1116 h 1694"/>
                <a:gd name="T2" fmla="*/ 1136 w 1879"/>
                <a:gd name="T3" fmla="*/ 1570 h 1694"/>
                <a:gd name="T4" fmla="*/ 846 w 1879"/>
                <a:gd name="T5" fmla="*/ 455 h 1694"/>
                <a:gd name="T6" fmla="*/ 41 w 1879"/>
                <a:gd name="T7" fmla="*/ 0 h 1694"/>
                <a:gd name="T8" fmla="*/ 0 w 1879"/>
                <a:gd name="T9" fmla="*/ 83 h 1694"/>
                <a:gd name="T10" fmla="*/ 764 w 1879"/>
                <a:gd name="T11" fmla="*/ 496 h 1694"/>
                <a:gd name="T12" fmla="*/ 1094 w 1879"/>
                <a:gd name="T13" fmla="*/ 1694 h 1694"/>
                <a:gd name="T14" fmla="*/ 1879 w 1879"/>
                <a:gd name="T15" fmla="*/ 1198 h 1694"/>
                <a:gd name="T16" fmla="*/ 1838 w 1879"/>
                <a:gd name="T17" fmla="*/ 1116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4">
                  <a:moveTo>
                    <a:pt x="1838" y="1116"/>
                  </a:moveTo>
                  <a:lnTo>
                    <a:pt x="1136" y="1570"/>
                  </a:lnTo>
                  <a:lnTo>
                    <a:pt x="846" y="455"/>
                  </a:lnTo>
                  <a:lnTo>
                    <a:pt x="41" y="0"/>
                  </a:lnTo>
                  <a:lnTo>
                    <a:pt x="0" y="83"/>
                  </a:lnTo>
                  <a:lnTo>
                    <a:pt x="764" y="496"/>
                  </a:lnTo>
                  <a:lnTo>
                    <a:pt x="1094" y="1694"/>
                  </a:lnTo>
                  <a:lnTo>
                    <a:pt x="1879" y="1198"/>
                  </a:lnTo>
                  <a:lnTo>
                    <a:pt x="1838" y="1116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0" name="Freeform 1418"/>
            <p:cNvSpPr>
              <a:spLocks/>
            </p:cNvSpPr>
            <p:nvPr/>
          </p:nvSpPr>
          <p:spPr bwMode="auto">
            <a:xfrm>
              <a:off x="27891" y="-1839"/>
              <a:ext cx="1879" cy="1693"/>
            </a:xfrm>
            <a:custGeom>
              <a:avLst/>
              <a:gdLst>
                <a:gd name="T0" fmla="*/ 1838 w 1879"/>
                <a:gd name="T1" fmla="*/ 1135 h 1693"/>
                <a:gd name="T2" fmla="*/ 1136 w 1879"/>
                <a:gd name="T3" fmla="*/ 1569 h 1693"/>
                <a:gd name="T4" fmla="*/ 847 w 1879"/>
                <a:gd name="T5" fmla="*/ 454 h 1693"/>
                <a:gd name="T6" fmla="*/ 41 w 1879"/>
                <a:gd name="T7" fmla="*/ 0 h 1693"/>
                <a:gd name="T8" fmla="*/ 0 w 1879"/>
                <a:gd name="T9" fmla="*/ 82 h 1693"/>
                <a:gd name="T10" fmla="*/ 764 w 1879"/>
                <a:gd name="T11" fmla="*/ 495 h 1693"/>
                <a:gd name="T12" fmla="*/ 1094 w 1879"/>
                <a:gd name="T13" fmla="*/ 1693 h 1693"/>
                <a:gd name="T14" fmla="*/ 1879 w 1879"/>
                <a:gd name="T15" fmla="*/ 1197 h 1693"/>
                <a:gd name="T16" fmla="*/ 1838 w 1879"/>
                <a:gd name="T17" fmla="*/ 1135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9" h="1693">
                  <a:moveTo>
                    <a:pt x="1838" y="1135"/>
                  </a:moveTo>
                  <a:lnTo>
                    <a:pt x="1136" y="1569"/>
                  </a:lnTo>
                  <a:lnTo>
                    <a:pt x="847" y="454"/>
                  </a:lnTo>
                  <a:lnTo>
                    <a:pt x="41" y="0"/>
                  </a:lnTo>
                  <a:lnTo>
                    <a:pt x="0" y="82"/>
                  </a:lnTo>
                  <a:lnTo>
                    <a:pt x="764" y="495"/>
                  </a:lnTo>
                  <a:lnTo>
                    <a:pt x="1094" y="1693"/>
                  </a:lnTo>
                  <a:lnTo>
                    <a:pt x="1879" y="1197"/>
                  </a:lnTo>
                  <a:lnTo>
                    <a:pt x="1838" y="113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1" name="Freeform 1419"/>
            <p:cNvSpPr>
              <a:spLocks/>
            </p:cNvSpPr>
            <p:nvPr/>
          </p:nvSpPr>
          <p:spPr bwMode="auto">
            <a:xfrm>
              <a:off x="27581" y="-2975"/>
              <a:ext cx="1880" cy="1673"/>
            </a:xfrm>
            <a:custGeom>
              <a:avLst/>
              <a:gdLst>
                <a:gd name="T0" fmla="*/ 1838 w 1880"/>
                <a:gd name="T1" fmla="*/ 1115 h 1673"/>
                <a:gd name="T2" fmla="*/ 1136 w 1880"/>
                <a:gd name="T3" fmla="*/ 1549 h 1673"/>
                <a:gd name="T4" fmla="*/ 847 w 1880"/>
                <a:gd name="T5" fmla="*/ 433 h 1673"/>
                <a:gd name="T6" fmla="*/ 41 w 1880"/>
                <a:gd name="T7" fmla="*/ 0 h 1673"/>
                <a:gd name="T8" fmla="*/ 0 w 1880"/>
                <a:gd name="T9" fmla="*/ 62 h 1673"/>
                <a:gd name="T10" fmla="*/ 764 w 1880"/>
                <a:gd name="T11" fmla="*/ 475 h 1673"/>
                <a:gd name="T12" fmla="*/ 1095 w 1880"/>
                <a:gd name="T13" fmla="*/ 1673 h 1673"/>
                <a:gd name="T14" fmla="*/ 1880 w 1880"/>
                <a:gd name="T15" fmla="*/ 1177 h 1673"/>
                <a:gd name="T16" fmla="*/ 1838 w 1880"/>
                <a:gd name="T17" fmla="*/ 1115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0" h="1673">
                  <a:moveTo>
                    <a:pt x="1838" y="1115"/>
                  </a:moveTo>
                  <a:lnTo>
                    <a:pt x="1136" y="1549"/>
                  </a:lnTo>
                  <a:lnTo>
                    <a:pt x="847" y="433"/>
                  </a:lnTo>
                  <a:lnTo>
                    <a:pt x="41" y="0"/>
                  </a:lnTo>
                  <a:lnTo>
                    <a:pt x="0" y="62"/>
                  </a:lnTo>
                  <a:lnTo>
                    <a:pt x="764" y="475"/>
                  </a:lnTo>
                  <a:lnTo>
                    <a:pt x="1095" y="1673"/>
                  </a:lnTo>
                  <a:lnTo>
                    <a:pt x="1880" y="1177"/>
                  </a:lnTo>
                  <a:lnTo>
                    <a:pt x="1838" y="111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2" name="Freeform 1420"/>
            <p:cNvSpPr>
              <a:spLocks/>
            </p:cNvSpPr>
            <p:nvPr/>
          </p:nvSpPr>
          <p:spPr bwMode="auto">
            <a:xfrm>
              <a:off x="32641" y="-4359"/>
              <a:ext cx="5928" cy="6733"/>
            </a:xfrm>
            <a:custGeom>
              <a:avLst/>
              <a:gdLst>
                <a:gd name="T0" fmla="*/ 0 w 287"/>
                <a:gd name="T1" fmla="*/ 325 h 326"/>
                <a:gd name="T2" fmla="*/ 220 w 287"/>
                <a:gd name="T3" fmla="*/ 10 h 326"/>
                <a:gd name="T4" fmla="*/ 129 w 287"/>
                <a:gd name="T5" fmla="*/ 326 h 326"/>
                <a:gd name="T6" fmla="*/ 0 w 287"/>
                <a:gd name="T7" fmla="*/ 32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26">
                  <a:moveTo>
                    <a:pt x="0" y="325"/>
                  </a:moveTo>
                  <a:cubicBezTo>
                    <a:pt x="26" y="224"/>
                    <a:pt x="131" y="0"/>
                    <a:pt x="220" y="10"/>
                  </a:cubicBezTo>
                  <a:cubicBezTo>
                    <a:pt x="287" y="80"/>
                    <a:pt x="166" y="261"/>
                    <a:pt x="129" y="326"/>
                  </a:cubicBezTo>
                  <a:lnTo>
                    <a:pt x="0" y="325"/>
                  </a:lnTo>
                  <a:close/>
                </a:path>
              </a:pathLst>
            </a:custGeom>
            <a:solidFill>
              <a:srgbClr val="009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3" name="Freeform 1421"/>
            <p:cNvSpPr>
              <a:spLocks/>
            </p:cNvSpPr>
            <p:nvPr/>
          </p:nvSpPr>
          <p:spPr bwMode="auto">
            <a:xfrm>
              <a:off x="34046" y="-3182"/>
              <a:ext cx="2561" cy="5349"/>
            </a:xfrm>
            <a:custGeom>
              <a:avLst/>
              <a:gdLst>
                <a:gd name="T0" fmla="*/ 2561 w 2561"/>
                <a:gd name="T1" fmla="*/ 41 h 5349"/>
                <a:gd name="T2" fmla="*/ 83 w 2561"/>
                <a:gd name="T3" fmla="*/ 5349 h 5349"/>
                <a:gd name="T4" fmla="*/ 0 w 2561"/>
                <a:gd name="T5" fmla="*/ 5308 h 5349"/>
                <a:gd name="T6" fmla="*/ 2479 w 2561"/>
                <a:gd name="T7" fmla="*/ 0 h 5349"/>
                <a:gd name="T8" fmla="*/ 2561 w 2561"/>
                <a:gd name="T9" fmla="*/ 41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5349">
                  <a:moveTo>
                    <a:pt x="2561" y="41"/>
                  </a:moveTo>
                  <a:lnTo>
                    <a:pt x="83" y="5349"/>
                  </a:lnTo>
                  <a:lnTo>
                    <a:pt x="0" y="5308"/>
                  </a:lnTo>
                  <a:lnTo>
                    <a:pt x="2479" y="0"/>
                  </a:lnTo>
                  <a:lnTo>
                    <a:pt x="2561" y="41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4" name="Freeform 1422"/>
            <p:cNvSpPr>
              <a:spLocks/>
            </p:cNvSpPr>
            <p:nvPr/>
          </p:nvSpPr>
          <p:spPr bwMode="auto">
            <a:xfrm>
              <a:off x="33715" y="102"/>
              <a:ext cx="2025" cy="1487"/>
            </a:xfrm>
            <a:custGeom>
              <a:avLst/>
              <a:gdLst>
                <a:gd name="T0" fmla="*/ 42 w 2025"/>
                <a:gd name="T1" fmla="*/ 805 h 1487"/>
                <a:gd name="T2" fmla="*/ 661 w 2025"/>
                <a:gd name="T3" fmla="*/ 1342 h 1487"/>
                <a:gd name="T4" fmla="*/ 1136 w 2025"/>
                <a:gd name="T5" fmla="*/ 310 h 1487"/>
                <a:gd name="T6" fmla="*/ 2004 w 2025"/>
                <a:gd name="T7" fmla="*/ 0 h 1487"/>
                <a:gd name="T8" fmla="*/ 2025 w 2025"/>
                <a:gd name="T9" fmla="*/ 83 h 1487"/>
                <a:gd name="T10" fmla="*/ 1198 w 2025"/>
                <a:gd name="T11" fmla="*/ 372 h 1487"/>
                <a:gd name="T12" fmla="*/ 682 w 2025"/>
                <a:gd name="T13" fmla="*/ 1487 h 1487"/>
                <a:gd name="T14" fmla="*/ 0 w 2025"/>
                <a:gd name="T15" fmla="*/ 847 h 1487"/>
                <a:gd name="T16" fmla="*/ 42 w 2025"/>
                <a:gd name="T17" fmla="*/ 805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5" h="1487">
                  <a:moveTo>
                    <a:pt x="42" y="805"/>
                  </a:moveTo>
                  <a:lnTo>
                    <a:pt x="661" y="1342"/>
                  </a:lnTo>
                  <a:lnTo>
                    <a:pt x="1136" y="310"/>
                  </a:lnTo>
                  <a:lnTo>
                    <a:pt x="2004" y="0"/>
                  </a:lnTo>
                  <a:lnTo>
                    <a:pt x="2025" y="83"/>
                  </a:lnTo>
                  <a:lnTo>
                    <a:pt x="1198" y="372"/>
                  </a:lnTo>
                  <a:lnTo>
                    <a:pt x="682" y="1487"/>
                  </a:lnTo>
                  <a:lnTo>
                    <a:pt x="0" y="847"/>
                  </a:lnTo>
                  <a:lnTo>
                    <a:pt x="42" y="80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5" name="Freeform 1423"/>
            <p:cNvSpPr>
              <a:spLocks/>
            </p:cNvSpPr>
            <p:nvPr/>
          </p:nvSpPr>
          <p:spPr bwMode="auto">
            <a:xfrm>
              <a:off x="34521" y="-1633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7 w 2045"/>
                <a:gd name="T5" fmla="*/ 289 h 1466"/>
                <a:gd name="T6" fmla="*/ 2024 w 2045"/>
                <a:gd name="T7" fmla="*/ 0 h 1466"/>
                <a:gd name="T8" fmla="*/ 2045 w 2045"/>
                <a:gd name="T9" fmla="*/ 83 h 1466"/>
                <a:gd name="T10" fmla="*/ 1198 w 2045"/>
                <a:gd name="T11" fmla="*/ 351 h 1466"/>
                <a:gd name="T12" fmla="*/ 68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7" y="289"/>
                  </a:lnTo>
                  <a:lnTo>
                    <a:pt x="2024" y="0"/>
                  </a:lnTo>
                  <a:lnTo>
                    <a:pt x="2045" y="83"/>
                  </a:lnTo>
                  <a:lnTo>
                    <a:pt x="1198" y="351"/>
                  </a:lnTo>
                  <a:lnTo>
                    <a:pt x="68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26" name="Freeform 1424"/>
            <p:cNvSpPr>
              <a:spLocks/>
            </p:cNvSpPr>
            <p:nvPr/>
          </p:nvSpPr>
          <p:spPr bwMode="auto">
            <a:xfrm>
              <a:off x="35017" y="-2707"/>
              <a:ext cx="2045" cy="1466"/>
            </a:xfrm>
            <a:custGeom>
              <a:avLst/>
              <a:gdLst>
                <a:gd name="T0" fmla="*/ 62 w 2045"/>
                <a:gd name="T1" fmla="*/ 785 h 1466"/>
                <a:gd name="T2" fmla="*/ 661 w 2045"/>
                <a:gd name="T3" fmla="*/ 1343 h 1466"/>
                <a:gd name="T4" fmla="*/ 1156 w 2045"/>
                <a:gd name="T5" fmla="*/ 289 h 1466"/>
                <a:gd name="T6" fmla="*/ 2024 w 2045"/>
                <a:gd name="T7" fmla="*/ 0 h 1466"/>
                <a:gd name="T8" fmla="*/ 2045 w 2045"/>
                <a:gd name="T9" fmla="*/ 62 h 1466"/>
                <a:gd name="T10" fmla="*/ 1218 w 2045"/>
                <a:gd name="T11" fmla="*/ 351 h 1466"/>
                <a:gd name="T12" fmla="*/ 702 w 2045"/>
                <a:gd name="T13" fmla="*/ 1466 h 1466"/>
                <a:gd name="T14" fmla="*/ 0 w 2045"/>
                <a:gd name="T15" fmla="*/ 847 h 1466"/>
                <a:gd name="T16" fmla="*/ 62 w 2045"/>
                <a:gd name="T17" fmla="*/ 785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5" h="1466">
                  <a:moveTo>
                    <a:pt x="62" y="785"/>
                  </a:moveTo>
                  <a:lnTo>
                    <a:pt x="661" y="1343"/>
                  </a:lnTo>
                  <a:lnTo>
                    <a:pt x="1156" y="289"/>
                  </a:lnTo>
                  <a:lnTo>
                    <a:pt x="2024" y="0"/>
                  </a:lnTo>
                  <a:lnTo>
                    <a:pt x="2045" y="62"/>
                  </a:lnTo>
                  <a:lnTo>
                    <a:pt x="1218" y="351"/>
                  </a:lnTo>
                  <a:lnTo>
                    <a:pt x="702" y="1466"/>
                  </a:lnTo>
                  <a:lnTo>
                    <a:pt x="0" y="847"/>
                  </a:lnTo>
                  <a:lnTo>
                    <a:pt x="62" y="785"/>
                  </a:lnTo>
                  <a:close/>
                </a:path>
              </a:pathLst>
            </a:custGeom>
            <a:solidFill>
              <a:srgbClr val="D2E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227" name="Oval 3226"/>
          <p:cNvSpPr/>
          <p:nvPr/>
        </p:nvSpPr>
        <p:spPr>
          <a:xfrm>
            <a:off x="4861349" y="3827816"/>
            <a:ext cx="1186274" cy="12487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228" name="Group 1402"/>
          <p:cNvGrpSpPr>
            <a:grpSpLocks noChangeAspect="1"/>
          </p:cNvGrpSpPr>
          <p:nvPr/>
        </p:nvGrpSpPr>
        <p:grpSpPr bwMode="auto">
          <a:xfrm>
            <a:off x="4646163" y="2512265"/>
            <a:ext cx="1623787" cy="1380671"/>
            <a:chOff x="18959" y="-7284"/>
            <a:chExt cx="6828" cy="6590"/>
          </a:xfrm>
        </p:grpSpPr>
        <p:sp>
          <p:nvSpPr>
            <p:cNvPr id="3229" name="Freeform 1403"/>
            <p:cNvSpPr>
              <a:spLocks/>
            </p:cNvSpPr>
            <p:nvPr/>
          </p:nvSpPr>
          <p:spPr bwMode="auto">
            <a:xfrm>
              <a:off x="20487" y="-7284"/>
              <a:ext cx="5300" cy="6589"/>
            </a:xfrm>
            <a:custGeom>
              <a:avLst/>
              <a:gdLst>
                <a:gd name="T0" fmla="*/ 547 w 666"/>
                <a:gd name="T1" fmla="*/ 828 h 828"/>
                <a:gd name="T2" fmla="*/ 649 w 666"/>
                <a:gd name="T3" fmla="*/ 690 h 828"/>
                <a:gd name="T4" fmla="*/ 547 w 666"/>
                <a:gd name="T5" fmla="*/ 549 h 828"/>
                <a:gd name="T6" fmla="*/ 562 w 666"/>
                <a:gd name="T7" fmla="*/ 306 h 828"/>
                <a:gd name="T8" fmla="*/ 385 w 666"/>
                <a:gd name="T9" fmla="*/ 160 h 828"/>
                <a:gd name="T10" fmla="*/ 248 w 666"/>
                <a:gd name="T11" fmla="*/ 20 h 828"/>
                <a:gd name="T12" fmla="*/ 111 w 666"/>
                <a:gd name="T13" fmla="*/ 240 h 828"/>
                <a:gd name="T14" fmla="*/ 1 w 666"/>
                <a:gd name="T15" fmla="*/ 461 h 828"/>
                <a:gd name="T16" fmla="*/ 125 w 666"/>
                <a:gd name="T17" fmla="*/ 650 h 828"/>
                <a:gd name="T18" fmla="*/ 226 w 666"/>
                <a:gd name="T19" fmla="*/ 828 h 828"/>
                <a:gd name="T20" fmla="*/ 547 w 666"/>
                <a:gd name="T21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6" h="828">
                  <a:moveTo>
                    <a:pt x="547" y="828"/>
                  </a:moveTo>
                  <a:cubicBezTo>
                    <a:pt x="547" y="828"/>
                    <a:pt x="666" y="774"/>
                    <a:pt x="649" y="690"/>
                  </a:cubicBezTo>
                  <a:cubicBezTo>
                    <a:pt x="631" y="607"/>
                    <a:pt x="534" y="616"/>
                    <a:pt x="547" y="549"/>
                  </a:cubicBezTo>
                  <a:cubicBezTo>
                    <a:pt x="560" y="483"/>
                    <a:pt x="624" y="381"/>
                    <a:pt x="562" y="306"/>
                  </a:cubicBezTo>
                  <a:cubicBezTo>
                    <a:pt x="501" y="231"/>
                    <a:pt x="398" y="276"/>
                    <a:pt x="385" y="160"/>
                  </a:cubicBezTo>
                  <a:cubicBezTo>
                    <a:pt x="375" y="66"/>
                    <a:pt x="332" y="0"/>
                    <a:pt x="248" y="20"/>
                  </a:cubicBezTo>
                  <a:cubicBezTo>
                    <a:pt x="171" y="38"/>
                    <a:pt x="113" y="98"/>
                    <a:pt x="111" y="240"/>
                  </a:cubicBezTo>
                  <a:cubicBezTo>
                    <a:pt x="110" y="392"/>
                    <a:pt x="3" y="349"/>
                    <a:pt x="1" y="461"/>
                  </a:cubicBezTo>
                  <a:cubicBezTo>
                    <a:pt x="0" y="574"/>
                    <a:pt x="90" y="574"/>
                    <a:pt x="125" y="650"/>
                  </a:cubicBezTo>
                  <a:cubicBezTo>
                    <a:pt x="142" y="685"/>
                    <a:pt x="98" y="811"/>
                    <a:pt x="226" y="828"/>
                  </a:cubicBezTo>
                  <a:lnTo>
                    <a:pt x="547" y="828"/>
                  </a:lnTo>
                  <a:close/>
                </a:path>
              </a:pathLst>
            </a:custGeom>
            <a:solidFill>
              <a:srgbClr val="A2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0" name="Freeform 1404"/>
            <p:cNvSpPr>
              <a:spLocks/>
            </p:cNvSpPr>
            <p:nvPr/>
          </p:nvSpPr>
          <p:spPr bwMode="auto">
            <a:xfrm>
              <a:off x="22340" y="-6787"/>
              <a:ext cx="1488" cy="6088"/>
            </a:xfrm>
            <a:custGeom>
              <a:avLst/>
              <a:gdLst>
                <a:gd name="T0" fmla="*/ 18 w 187"/>
                <a:gd name="T1" fmla="*/ 7 h 765"/>
                <a:gd name="T2" fmla="*/ 17 w 187"/>
                <a:gd name="T3" fmla="*/ 15 h 765"/>
                <a:gd name="T4" fmla="*/ 13 w 187"/>
                <a:gd name="T5" fmla="*/ 117 h 765"/>
                <a:gd name="T6" fmla="*/ 185 w 187"/>
                <a:gd name="T7" fmla="*/ 754 h 765"/>
                <a:gd name="T8" fmla="*/ 183 w 187"/>
                <a:gd name="T9" fmla="*/ 763 h 765"/>
                <a:gd name="T10" fmla="*/ 174 w 187"/>
                <a:gd name="T11" fmla="*/ 761 h 765"/>
                <a:gd name="T12" fmla="*/ 0 w 187"/>
                <a:gd name="T13" fmla="*/ 117 h 765"/>
                <a:gd name="T14" fmla="*/ 5 w 187"/>
                <a:gd name="T15" fmla="*/ 6 h 765"/>
                <a:gd name="T16" fmla="*/ 12 w 187"/>
                <a:gd name="T17" fmla="*/ 0 h 765"/>
                <a:gd name="T18" fmla="*/ 18 w 187"/>
                <a:gd name="T19" fmla="*/ 7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65">
                  <a:moveTo>
                    <a:pt x="18" y="7"/>
                  </a:moveTo>
                  <a:cubicBezTo>
                    <a:pt x="18" y="7"/>
                    <a:pt x="18" y="10"/>
                    <a:pt x="17" y="15"/>
                  </a:cubicBezTo>
                  <a:cubicBezTo>
                    <a:pt x="16" y="30"/>
                    <a:pt x="13" y="66"/>
                    <a:pt x="13" y="117"/>
                  </a:cubicBezTo>
                  <a:cubicBezTo>
                    <a:pt x="13" y="266"/>
                    <a:pt x="37" y="537"/>
                    <a:pt x="185" y="754"/>
                  </a:cubicBezTo>
                  <a:cubicBezTo>
                    <a:pt x="187" y="757"/>
                    <a:pt x="186" y="761"/>
                    <a:pt x="183" y="763"/>
                  </a:cubicBezTo>
                  <a:cubicBezTo>
                    <a:pt x="180" y="765"/>
                    <a:pt x="176" y="764"/>
                    <a:pt x="174" y="761"/>
                  </a:cubicBezTo>
                  <a:cubicBezTo>
                    <a:pt x="24" y="541"/>
                    <a:pt x="0" y="267"/>
                    <a:pt x="0" y="117"/>
                  </a:cubicBezTo>
                  <a:cubicBezTo>
                    <a:pt x="0" y="49"/>
                    <a:pt x="5" y="6"/>
                    <a:pt x="5" y="6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6" y="1"/>
                    <a:pt x="18" y="4"/>
                    <a:pt x="18" y="7"/>
                  </a:cubicBezTo>
                </a:path>
              </a:pathLst>
            </a:custGeom>
            <a:solidFill>
              <a:srgbClr val="E7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1" name="Freeform 1405"/>
            <p:cNvSpPr>
              <a:spLocks/>
            </p:cNvSpPr>
            <p:nvPr/>
          </p:nvSpPr>
          <p:spPr bwMode="auto">
            <a:xfrm>
              <a:off x="18959" y="-5072"/>
              <a:ext cx="4806" cy="4377"/>
            </a:xfrm>
            <a:custGeom>
              <a:avLst/>
              <a:gdLst>
                <a:gd name="T0" fmla="*/ 585 w 604"/>
                <a:gd name="T1" fmla="*/ 550 h 550"/>
                <a:gd name="T2" fmla="*/ 532 w 604"/>
                <a:gd name="T3" fmla="*/ 400 h 550"/>
                <a:gd name="T4" fmla="*/ 394 w 604"/>
                <a:gd name="T5" fmla="*/ 254 h 550"/>
                <a:gd name="T6" fmla="*/ 267 w 604"/>
                <a:gd name="T7" fmla="*/ 100 h 550"/>
                <a:gd name="T8" fmla="*/ 150 w 604"/>
                <a:gd name="T9" fmla="*/ 9 h 550"/>
                <a:gd name="T10" fmla="*/ 71 w 604"/>
                <a:gd name="T11" fmla="*/ 91 h 550"/>
                <a:gd name="T12" fmla="*/ 61 w 604"/>
                <a:gd name="T13" fmla="*/ 235 h 550"/>
                <a:gd name="T14" fmla="*/ 93 w 604"/>
                <a:gd name="T15" fmla="*/ 420 h 550"/>
                <a:gd name="T16" fmla="*/ 230 w 604"/>
                <a:gd name="T17" fmla="*/ 550 h 550"/>
                <a:gd name="T18" fmla="*/ 585 w 604"/>
                <a:gd name="T1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4" h="550">
                  <a:moveTo>
                    <a:pt x="585" y="550"/>
                  </a:moveTo>
                  <a:cubicBezTo>
                    <a:pt x="585" y="550"/>
                    <a:pt x="604" y="443"/>
                    <a:pt x="532" y="400"/>
                  </a:cubicBezTo>
                  <a:cubicBezTo>
                    <a:pt x="460" y="357"/>
                    <a:pt x="386" y="323"/>
                    <a:pt x="394" y="254"/>
                  </a:cubicBezTo>
                  <a:cubicBezTo>
                    <a:pt x="402" y="184"/>
                    <a:pt x="383" y="102"/>
                    <a:pt x="267" y="100"/>
                  </a:cubicBezTo>
                  <a:cubicBezTo>
                    <a:pt x="196" y="99"/>
                    <a:pt x="223" y="24"/>
                    <a:pt x="150" y="9"/>
                  </a:cubicBezTo>
                  <a:cubicBezTo>
                    <a:pt x="106" y="0"/>
                    <a:pt x="77" y="46"/>
                    <a:pt x="71" y="91"/>
                  </a:cubicBezTo>
                  <a:cubicBezTo>
                    <a:pt x="65" y="143"/>
                    <a:pt x="94" y="193"/>
                    <a:pt x="61" y="235"/>
                  </a:cubicBezTo>
                  <a:cubicBezTo>
                    <a:pt x="17" y="289"/>
                    <a:pt x="0" y="391"/>
                    <a:pt x="93" y="420"/>
                  </a:cubicBezTo>
                  <a:cubicBezTo>
                    <a:pt x="186" y="448"/>
                    <a:pt x="103" y="537"/>
                    <a:pt x="230" y="550"/>
                  </a:cubicBezTo>
                  <a:lnTo>
                    <a:pt x="585" y="550"/>
                  </a:lnTo>
                  <a:close/>
                </a:path>
              </a:pathLst>
            </a:custGeom>
            <a:solidFill>
              <a:srgbClr val="C3D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32" name="Freeform 1406"/>
            <p:cNvSpPr>
              <a:spLocks/>
            </p:cNvSpPr>
            <p:nvPr/>
          </p:nvSpPr>
          <p:spPr bwMode="auto">
            <a:xfrm>
              <a:off x="19941" y="-4729"/>
              <a:ext cx="2491" cy="4035"/>
            </a:xfrm>
            <a:custGeom>
              <a:avLst/>
              <a:gdLst>
                <a:gd name="T0" fmla="*/ 14 w 313"/>
                <a:gd name="T1" fmla="*/ 6 h 507"/>
                <a:gd name="T2" fmla="*/ 98 w 313"/>
                <a:gd name="T3" fmla="*/ 262 h 507"/>
                <a:gd name="T4" fmla="*/ 308 w 313"/>
                <a:gd name="T5" fmla="*/ 494 h 507"/>
                <a:gd name="T6" fmla="*/ 311 w 313"/>
                <a:gd name="T7" fmla="*/ 503 h 507"/>
                <a:gd name="T8" fmla="*/ 302 w 313"/>
                <a:gd name="T9" fmla="*/ 505 h 507"/>
                <a:gd name="T10" fmla="*/ 86 w 313"/>
                <a:gd name="T11" fmla="*/ 269 h 507"/>
                <a:gd name="T12" fmla="*/ 1 w 313"/>
                <a:gd name="T13" fmla="*/ 7 h 507"/>
                <a:gd name="T14" fmla="*/ 7 w 313"/>
                <a:gd name="T15" fmla="*/ 0 h 507"/>
                <a:gd name="T16" fmla="*/ 14 w 313"/>
                <a:gd name="T17" fmla="*/ 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507">
                  <a:moveTo>
                    <a:pt x="14" y="6"/>
                  </a:moveTo>
                  <a:cubicBezTo>
                    <a:pt x="16" y="74"/>
                    <a:pt x="46" y="170"/>
                    <a:pt x="98" y="262"/>
                  </a:cubicBezTo>
                  <a:cubicBezTo>
                    <a:pt x="149" y="354"/>
                    <a:pt x="222" y="442"/>
                    <a:pt x="308" y="494"/>
                  </a:cubicBezTo>
                  <a:cubicBezTo>
                    <a:pt x="312" y="495"/>
                    <a:pt x="313" y="499"/>
                    <a:pt x="311" y="503"/>
                  </a:cubicBezTo>
                  <a:cubicBezTo>
                    <a:pt x="309" y="506"/>
                    <a:pt x="305" y="507"/>
                    <a:pt x="302" y="505"/>
                  </a:cubicBezTo>
                  <a:cubicBezTo>
                    <a:pt x="212" y="452"/>
                    <a:pt x="138" y="362"/>
                    <a:pt x="86" y="269"/>
                  </a:cubicBezTo>
                  <a:cubicBezTo>
                    <a:pt x="34" y="175"/>
                    <a:pt x="3" y="78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</a:path>
              </a:pathLst>
            </a:custGeom>
            <a:solidFill>
              <a:srgbClr val="E7E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181" name="Group 3180"/>
          <p:cNvGrpSpPr/>
          <p:nvPr/>
        </p:nvGrpSpPr>
        <p:grpSpPr>
          <a:xfrm>
            <a:off x="5773851" y="2106749"/>
            <a:ext cx="2146054" cy="1736708"/>
            <a:chOff x="4231680" y="772916"/>
            <a:chExt cx="4428326" cy="3583652"/>
          </a:xfrm>
        </p:grpSpPr>
        <p:sp>
          <p:nvSpPr>
            <p:cNvPr id="3173" name="Freeform 5"/>
            <p:cNvSpPr>
              <a:spLocks/>
            </p:cNvSpPr>
            <p:nvPr/>
          </p:nvSpPr>
          <p:spPr bwMode="auto">
            <a:xfrm>
              <a:off x="6004151" y="3390469"/>
              <a:ext cx="883383" cy="731807"/>
            </a:xfrm>
            <a:custGeom>
              <a:avLst/>
              <a:gdLst>
                <a:gd name="T0" fmla="*/ 86 w 914"/>
                <a:gd name="T1" fmla="*/ 0 h 757"/>
                <a:gd name="T2" fmla="*/ 0 w 914"/>
                <a:gd name="T3" fmla="*/ 757 h 757"/>
                <a:gd name="T4" fmla="*/ 914 w 914"/>
                <a:gd name="T5" fmla="*/ 757 h 757"/>
                <a:gd name="T6" fmla="*/ 789 w 914"/>
                <a:gd name="T7" fmla="*/ 0 h 757"/>
                <a:gd name="T8" fmla="*/ 86 w 914"/>
                <a:gd name="T9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757">
                  <a:moveTo>
                    <a:pt x="86" y="0"/>
                  </a:moveTo>
                  <a:cubicBezTo>
                    <a:pt x="86" y="0"/>
                    <a:pt x="140" y="213"/>
                    <a:pt x="0" y="757"/>
                  </a:cubicBezTo>
                  <a:cubicBezTo>
                    <a:pt x="914" y="757"/>
                    <a:pt x="914" y="757"/>
                    <a:pt x="914" y="757"/>
                  </a:cubicBezTo>
                  <a:cubicBezTo>
                    <a:pt x="914" y="757"/>
                    <a:pt x="750" y="543"/>
                    <a:pt x="789" y="0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4" name="Freeform 6"/>
            <p:cNvSpPr>
              <a:spLocks/>
            </p:cNvSpPr>
            <p:nvPr/>
          </p:nvSpPr>
          <p:spPr bwMode="auto">
            <a:xfrm>
              <a:off x="6087274" y="3390469"/>
              <a:ext cx="679244" cy="299487"/>
            </a:xfrm>
            <a:custGeom>
              <a:avLst/>
              <a:gdLst>
                <a:gd name="T0" fmla="*/ 10 w 703"/>
                <a:gd name="T1" fmla="*/ 167 h 310"/>
                <a:gd name="T2" fmla="*/ 702 w 703"/>
                <a:gd name="T3" fmla="*/ 310 h 310"/>
                <a:gd name="T4" fmla="*/ 703 w 703"/>
                <a:gd name="T5" fmla="*/ 0 h 310"/>
                <a:gd name="T6" fmla="*/ 0 w 703"/>
                <a:gd name="T7" fmla="*/ 0 h 310"/>
                <a:gd name="T8" fmla="*/ 0 w 703"/>
                <a:gd name="T9" fmla="*/ 0 h 310"/>
                <a:gd name="T10" fmla="*/ 10 w 703"/>
                <a:gd name="T11" fmla="*/ 16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3" h="310">
                  <a:moveTo>
                    <a:pt x="10" y="167"/>
                  </a:moveTo>
                  <a:cubicBezTo>
                    <a:pt x="702" y="310"/>
                    <a:pt x="702" y="310"/>
                    <a:pt x="702" y="310"/>
                  </a:cubicBezTo>
                  <a:cubicBezTo>
                    <a:pt x="699" y="218"/>
                    <a:pt x="692" y="105"/>
                    <a:pt x="7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52"/>
                    <a:pt x="10" y="167"/>
                  </a:cubicBezTo>
                  <a:close/>
                </a:path>
              </a:pathLst>
            </a:custGeom>
            <a:solidFill>
              <a:schemeClr val="tx1">
                <a:alpha val="1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5" name="Freeform 7"/>
            <p:cNvSpPr>
              <a:spLocks/>
            </p:cNvSpPr>
            <p:nvPr/>
          </p:nvSpPr>
          <p:spPr bwMode="auto">
            <a:xfrm>
              <a:off x="4231680" y="772916"/>
              <a:ext cx="4428326" cy="2693749"/>
            </a:xfrm>
            <a:custGeom>
              <a:avLst/>
              <a:gdLst>
                <a:gd name="T0" fmla="*/ 4486 w 4582"/>
                <a:gd name="T1" fmla="*/ 2787 h 2787"/>
                <a:gd name="T2" fmla="*/ 96 w 4582"/>
                <a:gd name="T3" fmla="*/ 2787 h 2787"/>
                <a:gd name="T4" fmla="*/ 0 w 4582"/>
                <a:gd name="T5" fmla="*/ 2691 h 2787"/>
                <a:gd name="T6" fmla="*/ 0 w 4582"/>
                <a:gd name="T7" fmla="*/ 128 h 2787"/>
                <a:gd name="T8" fmla="*/ 127 w 4582"/>
                <a:gd name="T9" fmla="*/ 0 h 2787"/>
                <a:gd name="T10" fmla="*/ 4493 w 4582"/>
                <a:gd name="T11" fmla="*/ 0 h 2787"/>
                <a:gd name="T12" fmla="*/ 4582 w 4582"/>
                <a:gd name="T13" fmla="*/ 89 h 2787"/>
                <a:gd name="T14" fmla="*/ 4582 w 4582"/>
                <a:gd name="T15" fmla="*/ 2691 h 2787"/>
                <a:gd name="T16" fmla="*/ 4486 w 4582"/>
                <a:gd name="T17" fmla="*/ 2787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787">
                  <a:moveTo>
                    <a:pt x="4486" y="2787"/>
                  </a:moveTo>
                  <a:cubicBezTo>
                    <a:pt x="96" y="2787"/>
                    <a:pt x="96" y="2787"/>
                    <a:pt x="96" y="2787"/>
                  </a:cubicBezTo>
                  <a:cubicBezTo>
                    <a:pt x="42" y="2787"/>
                    <a:pt x="0" y="2744"/>
                    <a:pt x="0" y="269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57"/>
                    <a:pt x="57" y="0"/>
                    <a:pt x="127" y="0"/>
                  </a:cubicBezTo>
                  <a:cubicBezTo>
                    <a:pt x="4493" y="0"/>
                    <a:pt x="4493" y="0"/>
                    <a:pt x="4493" y="0"/>
                  </a:cubicBezTo>
                  <a:cubicBezTo>
                    <a:pt x="4542" y="0"/>
                    <a:pt x="4582" y="40"/>
                    <a:pt x="4582" y="89"/>
                  </a:cubicBezTo>
                  <a:cubicBezTo>
                    <a:pt x="4582" y="2691"/>
                    <a:pt x="4582" y="2691"/>
                    <a:pt x="4582" y="2691"/>
                  </a:cubicBezTo>
                  <a:cubicBezTo>
                    <a:pt x="4582" y="2744"/>
                    <a:pt x="4539" y="2787"/>
                    <a:pt x="4486" y="27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6" name="Freeform 9"/>
            <p:cNvSpPr>
              <a:spLocks/>
            </p:cNvSpPr>
            <p:nvPr/>
          </p:nvSpPr>
          <p:spPr bwMode="auto">
            <a:xfrm>
              <a:off x="4231680" y="930605"/>
              <a:ext cx="4428326" cy="2190938"/>
            </a:xfrm>
            <a:custGeom>
              <a:avLst/>
              <a:gdLst>
                <a:gd name="T0" fmla="*/ 4579 w 4582"/>
                <a:gd name="T1" fmla="*/ 2267 h 2267"/>
                <a:gd name="T2" fmla="*/ 2 w 4582"/>
                <a:gd name="T3" fmla="*/ 2267 h 2267"/>
                <a:gd name="T4" fmla="*/ 0 w 4582"/>
                <a:gd name="T5" fmla="*/ 2264 h 2267"/>
                <a:gd name="T6" fmla="*/ 0 w 4582"/>
                <a:gd name="T7" fmla="*/ 2 h 2267"/>
                <a:gd name="T8" fmla="*/ 2 w 4582"/>
                <a:gd name="T9" fmla="*/ 0 h 2267"/>
                <a:gd name="T10" fmla="*/ 4579 w 4582"/>
                <a:gd name="T11" fmla="*/ 0 h 2267"/>
                <a:gd name="T12" fmla="*/ 4582 w 4582"/>
                <a:gd name="T13" fmla="*/ 2 h 2267"/>
                <a:gd name="T14" fmla="*/ 4582 w 4582"/>
                <a:gd name="T15" fmla="*/ 2264 h 2267"/>
                <a:gd name="T16" fmla="*/ 4579 w 4582"/>
                <a:gd name="T17" fmla="*/ 2267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2" h="2267">
                  <a:moveTo>
                    <a:pt x="4579" y="2267"/>
                  </a:moveTo>
                  <a:cubicBezTo>
                    <a:pt x="2" y="2267"/>
                    <a:pt x="2" y="2267"/>
                    <a:pt x="2" y="2267"/>
                  </a:cubicBezTo>
                  <a:cubicBezTo>
                    <a:pt x="1" y="2267"/>
                    <a:pt x="0" y="2266"/>
                    <a:pt x="0" y="226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79" y="0"/>
                    <a:pt x="4579" y="0"/>
                    <a:pt x="4579" y="0"/>
                  </a:cubicBezTo>
                  <a:cubicBezTo>
                    <a:pt x="4581" y="0"/>
                    <a:pt x="4582" y="1"/>
                    <a:pt x="4582" y="2"/>
                  </a:cubicBezTo>
                  <a:cubicBezTo>
                    <a:pt x="4582" y="2264"/>
                    <a:pt x="4582" y="2264"/>
                    <a:pt x="4582" y="2264"/>
                  </a:cubicBezTo>
                  <a:cubicBezTo>
                    <a:pt x="4582" y="2266"/>
                    <a:pt x="4581" y="2267"/>
                    <a:pt x="4579" y="2267"/>
                  </a:cubicBezTo>
                  <a:close/>
                </a:path>
              </a:pathLst>
            </a:custGeom>
            <a:solidFill>
              <a:srgbClr val="6BA3D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7" name="Freeform 8"/>
            <p:cNvSpPr>
              <a:spLocks/>
            </p:cNvSpPr>
            <p:nvPr/>
          </p:nvSpPr>
          <p:spPr bwMode="auto">
            <a:xfrm>
              <a:off x="5342021" y="4097828"/>
              <a:ext cx="2206421" cy="257110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8" name="Freeform 10"/>
            <p:cNvSpPr>
              <a:spLocks/>
            </p:cNvSpPr>
            <p:nvPr/>
          </p:nvSpPr>
          <p:spPr bwMode="auto">
            <a:xfrm>
              <a:off x="5988668" y="3245412"/>
              <a:ext cx="914351" cy="92902"/>
            </a:xfrm>
            <a:custGeom>
              <a:avLst/>
              <a:gdLst>
                <a:gd name="T0" fmla="*/ 898 w 946"/>
                <a:gd name="T1" fmla="*/ 96 h 96"/>
                <a:gd name="T2" fmla="*/ 48 w 946"/>
                <a:gd name="T3" fmla="*/ 96 h 96"/>
                <a:gd name="T4" fmla="*/ 0 w 946"/>
                <a:gd name="T5" fmla="*/ 48 h 96"/>
                <a:gd name="T6" fmla="*/ 0 w 946"/>
                <a:gd name="T7" fmla="*/ 48 h 96"/>
                <a:gd name="T8" fmla="*/ 48 w 946"/>
                <a:gd name="T9" fmla="*/ 0 h 96"/>
                <a:gd name="T10" fmla="*/ 898 w 946"/>
                <a:gd name="T11" fmla="*/ 0 h 96"/>
                <a:gd name="T12" fmla="*/ 946 w 946"/>
                <a:gd name="T13" fmla="*/ 48 h 96"/>
                <a:gd name="T14" fmla="*/ 946 w 946"/>
                <a:gd name="T15" fmla="*/ 48 h 96"/>
                <a:gd name="T16" fmla="*/ 898 w 946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96">
                  <a:moveTo>
                    <a:pt x="89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2" y="96"/>
                    <a:pt x="0" y="7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898" y="0"/>
                    <a:pt x="898" y="0"/>
                    <a:pt x="898" y="0"/>
                  </a:cubicBezTo>
                  <a:cubicBezTo>
                    <a:pt x="924" y="0"/>
                    <a:pt x="946" y="21"/>
                    <a:pt x="946" y="48"/>
                  </a:cubicBezTo>
                  <a:cubicBezTo>
                    <a:pt x="946" y="48"/>
                    <a:pt x="946" y="48"/>
                    <a:pt x="946" y="48"/>
                  </a:cubicBezTo>
                  <a:cubicBezTo>
                    <a:pt x="946" y="74"/>
                    <a:pt x="924" y="96"/>
                    <a:pt x="898" y="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79" name="Freeform 11"/>
            <p:cNvSpPr>
              <a:spLocks/>
            </p:cNvSpPr>
            <p:nvPr/>
          </p:nvSpPr>
          <p:spPr bwMode="auto">
            <a:xfrm>
              <a:off x="6350904" y="836888"/>
              <a:ext cx="188656" cy="42376"/>
            </a:xfrm>
            <a:custGeom>
              <a:avLst/>
              <a:gdLst>
                <a:gd name="T0" fmla="*/ 173 w 195"/>
                <a:gd name="T1" fmla="*/ 44 h 44"/>
                <a:gd name="T2" fmla="*/ 22 w 195"/>
                <a:gd name="T3" fmla="*/ 44 h 44"/>
                <a:gd name="T4" fmla="*/ 0 w 195"/>
                <a:gd name="T5" fmla="*/ 22 h 44"/>
                <a:gd name="T6" fmla="*/ 0 w 195"/>
                <a:gd name="T7" fmla="*/ 22 h 44"/>
                <a:gd name="T8" fmla="*/ 22 w 195"/>
                <a:gd name="T9" fmla="*/ 0 h 44"/>
                <a:gd name="T10" fmla="*/ 173 w 195"/>
                <a:gd name="T11" fmla="*/ 0 h 44"/>
                <a:gd name="T12" fmla="*/ 195 w 195"/>
                <a:gd name="T13" fmla="*/ 22 h 44"/>
                <a:gd name="T14" fmla="*/ 195 w 195"/>
                <a:gd name="T15" fmla="*/ 22 h 44"/>
                <a:gd name="T16" fmla="*/ 173 w 19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44">
                  <a:moveTo>
                    <a:pt x="17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5" y="0"/>
                    <a:pt x="195" y="10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34"/>
                    <a:pt x="185" y="44"/>
                    <a:pt x="173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80" name="Freeform 8"/>
            <p:cNvSpPr>
              <a:spLocks/>
            </p:cNvSpPr>
            <p:nvPr/>
          </p:nvSpPr>
          <p:spPr bwMode="auto">
            <a:xfrm>
              <a:off x="5342021" y="4099458"/>
              <a:ext cx="1146606" cy="257110"/>
            </a:xfrm>
            <a:custGeom>
              <a:avLst/>
              <a:gdLst>
                <a:gd name="T0" fmla="*/ 72 w 2283"/>
                <a:gd name="T1" fmla="*/ 53 h 266"/>
                <a:gd name="T2" fmla="*/ 0 w 2283"/>
                <a:gd name="T3" fmla="*/ 266 h 266"/>
                <a:gd name="T4" fmla="*/ 2283 w 2283"/>
                <a:gd name="T5" fmla="*/ 266 h 266"/>
                <a:gd name="T6" fmla="*/ 2211 w 2283"/>
                <a:gd name="T7" fmla="*/ 53 h 266"/>
                <a:gd name="T8" fmla="*/ 2125 w 2283"/>
                <a:gd name="T9" fmla="*/ 0 h 266"/>
                <a:gd name="T10" fmla="*/ 159 w 2283"/>
                <a:gd name="T11" fmla="*/ 0 h 266"/>
                <a:gd name="T12" fmla="*/ 72 w 2283"/>
                <a:gd name="T13" fmla="*/ 5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3" h="266">
                  <a:moveTo>
                    <a:pt x="72" y="53"/>
                  </a:moveTo>
                  <a:cubicBezTo>
                    <a:pt x="0" y="266"/>
                    <a:pt x="0" y="266"/>
                    <a:pt x="0" y="266"/>
                  </a:cubicBezTo>
                  <a:cubicBezTo>
                    <a:pt x="2283" y="266"/>
                    <a:pt x="2283" y="266"/>
                    <a:pt x="2283" y="266"/>
                  </a:cubicBezTo>
                  <a:cubicBezTo>
                    <a:pt x="2211" y="53"/>
                    <a:pt x="2211" y="53"/>
                    <a:pt x="2211" y="53"/>
                  </a:cubicBezTo>
                  <a:cubicBezTo>
                    <a:pt x="2201" y="22"/>
                    <a:pt x="2165" y="0"/>
                    <a:pt x="21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18" y="0"/>
                    <a:pt x="83" y="22"/>
                    <a:pt x="72" y="53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D9CEB861-EFD8-28FF-F2C6-CCA16913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645920" cy="888012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F5E9156-6768-BF70-B352-F2C0FA506B9D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Análise de Risco 2023 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>
              <a:latin typeface="+mn-lt"/>
            </a:endParaRP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261438D-8921-42F6-0ADC-789B5F06D736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1">
            <a:extLst>
              <a:ext uri="{FF2B5EF4-FFF2-40B4-BE49-F238E27FC236}">
                <a16:creationId xmlns:a16="http://schemas.microsoft.com/office/drawing/2014/main" id="{3AFFE268-0C88-12B2-FA48-D154C1A209CB}"/>
              </a:ext>
            </a:extLst>
          </p:cNvPr>
          <p:cNvGrpSpPr/>
          <p:nvPr/>
        </p:nvGrpSpPr>
        <p:grpSpPr>
          <a:xfrm>
            <a:off x="6509968" y="2346303"/>
            <a:ext cx="684673" cy="711620"/>
            <a:chOff x="-1143000" y="-5037138"/>
            <a:chExt cx="3065463" cy="3263900"/>
          </a:xfrm>
        </p:grpSpPr>
        <p:sp>
          <p:nvSpPr>
            <p:cNvPr id="8" name="Freeform 77">
              <a:extLst>
                <a:ext uri="{FF2B5EF4-FFF2-40B4-BE49-F238E27FC236}">
                  <a16:creationId xmlns:a16="http://schemas.microsoft.com/office/drawing/2014/main" id="{EDD894B9-A81D-3BCA-E4EB-AAD8993E2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037138"/>
              <a:ext cx="3065463" cy="3263900"/>
            </a:xfrm>
            <a:custGeom>
              <a:avLst/>
              <a:gdLst>
                <a:gd name="T0" fmla="*/ 792 w 812"/>
                <a:gd name="T1" fmla="*/ 864 h 864"/>
                <a:gd name="T2" fmla="*/ 20 w 812"/>
                <a:gd name="T3" fmla="*/ 864 h 864"/>
                <a:gd name="T4" fmla="*/ 0 w 812"/>
                <a:gd name="T5" fmla="*/ 844 h 864"/>
                <a:gd name="T6" fmla="*/ 0 w 812"/>
                <a:gd name="T7" fmla="*/ 20 h 864"/>
                <a:gd name="T8" fmla="*/ 20 w 812"/>
                <a:gd name="T9" fmla="*/ 0 h 864"/>
                <a:gd name="T10" fmla="*/ 792 w 812"/>
                <a:gd name="T11" fmla="*/ 0 h 864"/>
                <a:gd name="T12" fmla="*/ 812 w 812"/>
                <a:gd name="T13" fmla="*/ 20 h 864"/>
                <a:gd name="T14" fmla="*/ 812 w 812"/>
                <a:gd name="T15" fmla="*/ 844 h 864"/>
                <a:gd name="T16" fmla="*/ 792 w 812"/>
                <a:gd name="T17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864">
                  <a:moveTo>
                    <a:pt x="792" y="864"/>
                  </a:moveTo>
                  <a:cubicBezTo>
                    <a:pt x="20" y="864"/>
                    <a:pt x="20" y="864"/>
                    <a:pt x="20" y="864"/>
                  </a:cubicBezTo>
                  <a:cubicBezTo>
                    <a:pt x="9" y="864"/>
                    <a:pt x="0" y="855"/>
                    <a:pt x="0" y="84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792" y="0"/>
                    <a:pt x="792" y="0"/>
                    <a:pt x="792" y="0"/>
                  </a:cubicBezTo>
                  <a:cubicBezTo>
                    <a:pt x="803" y="0"/>
                    <a:pt x="812" y="9"/>
                    <a:pt x="812" y="20"/>
                  </a:cubicBezTo>
                  <a:cubicBezTo>
                    <a:pt x="812" y="844"/>
                    <a:pt x="812" y="844"/>
                    <a:pt x="812" y="844"/>
                  </a:cubicBezTo>
                  <a:cubicBezTo>
                    <a:pt x="812" y="855"/>
                    <a:pt x="803" y="864"/>
                    <a:pt x="792" y="864"/>
                  </a:cubicBezTo>
                  <a:close/>
                </a:path>
              </a:pathLst>
            </a:custGeom>
            <a:solidFill>
              <a:srgbClr val="D3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Oval 78">
              <a:extLst>
                <a:ext uri="{FF2B5EF4-FFF2-40B4-BE49-F238E27FC236}">
                  <a16:creationId xmlns:a16="http://schemas.microsoft.com/office/drawing/2014/main" id="{31390FD6-A10E-E98E-3A08-997530E8D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9863" y="-4500563"/>
              <a:ext cx="1114425" cy="1112838"/>
            </a:xfrm>
            <a:prstGeom prst="ellipse">
              <a:avLst/>
            </a:pr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Oval 79">
              <a:extLst>
                <a:ext uri="{FF2B5EF4-FFF2-40B4-BE49-F238E27FC236}">
                  <a16:creationId xmlns:a16="http://schemas.microsoft.com/office/drawing/2014/main" id="{7A2450A6-9106-1717-8B45-D3BFADAED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7" y="-4275138"/>
              <a:ext cx="331788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7F09463B-78AF-A858-E577-A53A72D75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0" y="-3922713"/>
              <a:ext cx="550863" cy="271463"/>
            </a:xfrm>
            <a:custGeom>
              <a:avLst/>
              <a:gdLst>
                <a:gd name="T0" fmla="*/ 146 w 146"/>
                <a:gd name="T1" fmla="*/ 72 h 72"/>
                <a:gd name="T2" fmla="*/ 73 w 146"/>
                <a:gd name="T3" fmla="*/ 0 h 72"/>
                <a:gd name="T4" fmla="*/ 0 w 146"/>
                <a:gd name="T5" fmla="*/ 72 h 72"/>
                <a:gd name="T6" fmla="*/ 146 w 146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72">
                  <a:moveTo>
                    <a:pt x="146" y="72"/>
                  </a:moveTo>
                  <a:cubicBezTo>
                    <a:pt x="145" y="32"/>
                    <a:pt x="113" y="0"/>
                    <a:pt x="73" y="0"/>
                  </a:cubicBezTo>
                  <a:cubicBezTo>
                    <a:pt x="33" y="0"/>
                    <a:pt x="1" y="32"/>
                    <a:pt x="0" y="72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81">
              <a:extLst>
                <a:ext uri="{FF2B5EF4-FFF2-40B4-BE49-F238E27FC236}">
                  <a16:creationId xmlns:a16="http://schemas.microsoft.com/office/drawing/2014/main" id="{87A088EA-A757-4DD2-A111-7E8BF7080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1213" y="-2522538"/>
              <a:ext cx="2401888" cy="484188"/>
            </a:xfrm>
            <a:custGeom>
              <a:avLst/>
              <a:gdLst>
                <a:gd name="T0" fmla="*/ 571 w 636"/>
                <a:gd name="T1" fmla="*/ 0 h 128"/>
                <a:gd name="T2" fmla="*/ 64 w 636"/>
                <a:gd name="T3" fmla="*/ 0 h 128"/>
                <a:gd name="T4" fmla="*/ 0 w 636"/>
                <a:gd name="T5" fmla="*/ 64 h 128"/>
                <a:gd name="T6" fmla="*/ 0 w 636"/>
                <a:gd name="T7" fmla="*/ 64 h 128"/>
                <a:gd name="T8" fmla="*/ 64 w 636"/>
                <a:gd name="T9" fmla="*/ 128 h 128"/>
                <a:gd name="T10" fmla="*/ 571 w 636"/>
                <a:gd name="T11" fmla="*/ 128 h 128"/>
                <a:gd name="T12" fmla="*/ 636 w 636"/>
                <a:gd name="T13" fmla="*/ 64 h 128"/>
                <a:gd name="T14" fmla="*/ 571 w 636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128">
                  <a:moveTo>
                    <a:pt x="57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100"/>
                    <a:pt x="29" y="128"/>
                    <a:pt x="64" y="128"/>
                  </a:cubicBezTo>
                  <a:cubicBezTo>
                    <a:pt x="571" y="128"/>
                    <a:pt x="571" y="128"/>
                    <a:pt x="571" y="128"/>
                  </a:cubicBezTo>
                  <a:cubicBezTo>
                    <a:pt x="607" y="128"/>
                    <a:pt x="636" y="100"/>
                    <a:pt x="636" y="64"/>
                  </a:cubicBezTo>
                  <a:cubicBezTo>
                    <a:pt x="636" y="29"/>
                    <a:pt x="607" y="0"/>
                    <a:pt x="571" y="0"/>
                  </a:cubicBezTo>
                  <a:close/>
                </a:path>
              </a:pathLst>
            </a:cu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2">
              <a:extLst>
                <a:ext uri="{FF2B5EF4-FFF2-40B4-BE49-F238E27FC236}">
                  <a16:creationId xmlns:a16="http://schemas.microsoft.com/office/drawing/2014/main" id="{D0BCA16B-25B6-5AC8-E105-2F6F66F1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988" y="-2389188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4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3 h 131"/>
                <a:gd name="T14" fmla="*/ 112 w 133"/>
                <a:gd name="T15" fmla="*/ 116 h 131"/>
                <a:gd name="T16" fmla="*/ 90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3 w 133"/>
                <a:gd name="T23" fmla="*/ 131 h 131"/>
                <a:gd name="T24" fmla="*/ 21 w 133"/>
                <a:gd name="T25" fmla="*/ 119 h 131"/>
                <a:gd name="T26" fmla="*/ 57 w 133"/>
                <a:gd name="T27" fmla="*/ 73 h 131"/>
                <a:gd name="T28" fmla="*/ 57 w 133"/>
                <a:gd name="T29" fmla="*/ 71 h 131"/>
                <a:gd name="T30" fmla="*/ 0 w 133"/>
                <a:gd name="T31" fmla="*/ 78 h 131"/>
                <a:gd name="T32" fmla="*/ 0 w 133"/>
                <a:gd name="T33" fmla="*/ 54 h 131"/>
                <a:gd name="T34" fmla="*/ 54 w 133"/>
                <a:gd name="T35" fmla="*/ 62 h 131"/>
                <a:gd name="T36" fmla="*/ 54 w 133"/>
                <a:gd name="T37" fmla="*/ 59 h 131"/>
                <a:gd name="T38" fmla="*/ 21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4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2" y="116"/>
                  </a:lnTo>
                  <a:lnTo>
                    <a:pt x="90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3" y="131"/>
                  </a:lnTo>
                  <a:lnTo>
                    <a:pt x="21" y="119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21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83">
              <a:extLst>
                <a:ext uri="{FF2B5EF4-FFF2-40B4-BE49-F238E27FC236}">
                  <a16:creationId xmlns:a16="http://schemas.microsoft.com/office/drawing/2014/main" id="{7B64FB27-A375-4C3F-ED68-D3166434F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" y="-2389188"/>
              <a:ext cx="207963" cy="207963"/>
            </a:xfrm>
            <a:custGeom>
              <a:avLst/>
              <a:gdLst>
                <a:gd name="T0" fmla="*/ 112 w 131"/>
                <a:gd name="T1" fmla="*/ 14 h 131"/>
                <a:gd name="T2" fmla="*/ 76 w 131"/>
                <a:gd name="T3" fmla="*/ 59 h 131"/>
                <a:gd name="T4" fmla="*/ 76 w 131"/>
                <a:gd name="T5" fmla="*/ 62 h 131"/>
                <a:gd name="T6" fmla="*/ 131 w 131"/>
                <a:gd name="T7" fmla="*/ 54 h 131"/>
                <a:gd name="T8" fmla="*/ 131 w 131"/>
                <a:gd name="T9" fmla="*/ 78 h 131"/>
                <a:gd name="T10" fmla="*/ 76 w 131"/>
                <a:gd name="T11" fmla="*/ 71 h 131"/>
                <a:gd name="T12" fmla="*/ 76 w 131"/>
                <a:gd name="T13" fmla="*/ 73 h 131"/>
                <a:gd name="T14" fmla="*/ 112 w 131"/>
                <a:gd name="T15" fmla="*/ 116 h 131"/>
                <a:gd name="T16" fmla="*/ 88 w 131"/>
                <a:gd name="T17" fmla="*/ 131 h 131"/>
                <a:gd name="T18" fmla="*/ 64 w 131"/>
                <a:gd name="T19" fmla="*/ 78 h 131"/>
                <a:gd name="T20" fmla="*/ 64 w 131"/>
                <a:gd name="T21" fmla="*/ 78 h 131"/>
                <a:gd name="T22" fmla="*/ 40 w 131"/>
                <a:gd name="T23" fmla="*/ 131 h 131"/>
                <a:gd name="T24" fmla="*/ 19 w 131"/>
                <a:gd name="T25" fmla="*/ 119 h 131"/>
                <a:gd name="T26" fmla="*/ 55 w 131"/>
                <a:gd name="T27" fmla="*/ 73 h 131"/>
                <a:gd name="T28" fmla="*/ 55 w 131"/>
                <a:gd name="T29" fmla="*/ 71 h 131"/>
                <a:gd name="T30" fmla="*/ 0 w 131"/>
                <a:gd name="T31" fmla="*/ 78 h 131"/>
                <a:gd name="T32" fmla="*/ 0 w 131"/>
                <a:gd name="T33" fmla="*/ 54 h 131"/>
                <a:gd name="T34" fmla="*/ 55 w 131"/>
                <a:gd name="T35" fmla="*/ 62 h 131"/>
                <a:gd name="T36" fmla="*/ 55 w 131"/>
                <a:gd name="T37" fmla="*/ 59 h 131"/>
                <a:gd name="T38" fmla="*/ 19 w 131"/>
                <a:gd name="T39" fmla="*/ 14 h 131"/>
                <a:gd name="T40" fmla="*/ 43 w 131"/>
                <a:gd name="T41" fmla="*/ 2 h 131"/>
                <a:gd name="T42" fmla="*/ 64 w 131"/>
                <a:gd name="T43" fmla="*/ 52 h 131"/>
                <a:gd name="T44" fmla="*/ 67 w 131"/>
                <a:gd name="T45" fmla="*/ 52 h 131"/>
                <a:gd name="T46" fmla="*/ 88 w 131"/>
                <a:gd name="T47" fmla="*/ 0 h 131"/>
                <a:gd name="T48" fmla="*/ 112 w 131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1" y="54"/>
                  </a:lnTo>
                  <a:lnTo>
                    <a:pt x="131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5" y="62"/>
                  </a:lnTo>
                  <a:lnTo>
                    <a:pt x="55" y="59"/>
                  </a:lnTo>
                  <a:lnTo>
                    <a:pt x="19" y="14"/>
                  </a:lnTo>
                  <a:lnTo>
                    <a:pt x="43" y="2"/>
                  </a:lnTo>
                  <a:lnTo>
                    <a:pt x="64" y="52"/>
                  </a:lnTo>
                  <a:lnTo>
                    <a:pt x="67" y="52"/>
                  </a:lnTo>
                  <a:lnTo>
                    <a:pt x="88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72089D42-5BD9-BE6D-9CF5-1B8E0CFDC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" y="-2389188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4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3 h 131"/>
                <a:gd name="T14" fmla="*/ 112 w 133"/>
                <a:gd name="T15" fmla="*/ 116 h 131"/>
                <a:gd name="T16" fmla="*/ 88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0 w 133"/>
                <a:gd name="T23" fmla="*/ 131 h 131"/>
                <a:gd name="T24" fmla="*/ 19 w 133"/>
                <a:gd name="T25" fmla="*/ 119 h 131"/>
                <a:gd name="T26" fmla="*/ 54 w 133"/>
                <a:gd name="T27" fmla="*/ 73 h 131"/>
                <a:gd name="T28" fmla="*/ 54 w 133"/>
                <a:gd name="T29" fmla="*/ 71 h 131"/>
                <a:gd name="T30" fmla="*/ 0 w 133"/>
                <a:gd name="T31" fmla="*/ 78 h 131"/>
                <a:gd name="T32" fmla="*/ 0 w 133"/>
                <a:gd name="T33" fmla="*/ 54 h 131"/>
                <a:gd name="T34" fmla="*/ 54 w 133"/>
                <a:gd name="T35" fmla="*/ 62 h 131"/>
                <a:gd name="T36" fmla="*/ 54 w 133"/>
                <a:gd name="T37" fmla="*/ 59 h 131"/>
                <a:gd name="T38" fmla="*/ 19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4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63A7E708-9F81-325B-207D-F42D5BD7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" y="-2389188"/>
              <a:ext cx="211138" cy="207963"/>
            </a:xfrm>
            <a:custGeom>
              <a:avLst/>
              <a:gdLst>
                <a:gd name="T0" fmla="*/ 111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4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3 h 131"/>
                <a:gd name="T14" fmla="*/ 111 w 133"/>
                <a:gd name="T15" fmla="*/ 116 h 131"/>
                <a:gd name="T16" fmla="*/ 90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2 w 133"/>
                <a:gd name="T23" fmla="*/ 131 h 131"/>
                <a:gd name="T24" fmla="*/ 21 w 133"/>
                <a:gd name="T25" fmla="*/ 119 h 131"/>
                <a:gd name="T26" fmla="*/ 57 w 133"/>
                <a:gd name="T27" fmla="*/ 73 h 131"/>
                <a:gd name="T28" fmla="*/ 57 w 133"/>
                <a:gd name="T29" fmla="*/ 71 h 131"/>
                <a:gd name="T30" fmla="*/ 0 w 133"/>
                <a:gd name="T31" fmla="*/ 78 h 131"/>
                <a:gd name="T32" fmla="*/ 0 w 133"/>
                <a:gd name="T33" fmla="*/ 54 h 131"/>
                <a:gd name="T34" fmla="*/ 57 w 133"/>
                <a:gd name="T35" fmla="*/ 62 h 131"/>
                <a:gd name="T36" fmla="*/ 57 w 133"/>
                <a:gd name="T37" fmla="*/ 59 h 131"/>
                <a:gd name="T38" fmla="*/ 21 w 133"/>
                <a:gd name="T39" fmla="*/ 14 h 131"/>
                <a:gd name="T40" fmla="*/ 42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1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1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4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1" y="116"/>
                  </a:lnTo>
                  <a:lnTo>
                    <a:pt x="90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2" y="131"/>
                  </a:lnTo>
                  <a:lnTo>
                    <a:pt x="21" y="119"/>
                  </a:lnTo>
                  <a:lnTo>
                    <a:pt x="57" y="73"/>
                  </a:lnTo>
                  <a:lnTo>
                    <a:pt x="57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7" y="62"/>
                  </a:lnTo>
                  <a:lnTo>
                    <a:pt x="57" y="59"/>
                  </a:lnTo>
                  <a:lnTo>
                    <a:pt x="21" y="14"/>
                  </a:lnTo>
                  <a:lnTo>
                    <a:pt x="42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169FA9B9-08F6-9408-C120-DE1BC9EE7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-2389188"/>
              <a:ext cx="207963" cy="207963"/>
            </a:xfrm>
            <a:custGeom>
              <a:avLst/>
              <a:gdLst>
                <a:gd name="T0" fmla="*/ 111 w 131"/>
                <a:gd name="T1" fmla="*/ 14 h 131"/>
                <a:gd name="T2" fmla="*/ 76 w 131"/>
                <a:gd name="T3" fmla="*/ 59 h 131"/>
                <a:gd name="T4" fmla="*/ 76 w 131"/>
                <a:gd name="T5" fmla="*/ 62 h 131"/>
                <a:gd name="T6" fmla="*/ 131 w 131"/>
                <a:gd name="T7" fmla="*/ 54 h 131"/>
                <a:gd name="T8" fmla="*/ 131 w 131"/>
                <a:gd name="T9" fmla="*/ 78 h 131"/>
                <a:gd name="T10" fmla="*/ 76 w 131"/>
                <a:gd name="T11" fmla="*/ 71 h 131"/>
                <a:gd name="T12" fmla="*/ 76 w 131"/>
                <a:gd name="T13" fmla="*/ 73 h 131"/>
                <a:gd name="T14" fmla="*/ 111 w 131"/>
                <a:gd name="T15" fmla="*/ 116 h 131"/>
                <a:gd name="T16" fmla="*/ 88 w 131"/>
                <a:gd name="T17" fmla="*/ 131 h 131"/>
                <a:gd name="T18" fmla="*/ 66 w 131"/>
                <a:gd name="T19" fmla="*/ 78 h 131"/>
                <a:gd name="T20" fmla="*/ 64 w 131"/>
                <a:gd name="T21" fmla="*/ 78 h 131"/>
                <a:gd name="T22" fmla="*/ 40 w 131"/>
                <a:gd name="T23" fmla="*/ 131 h 131"/>
                <a:gd name="T24" fmla="*/ 19 w 131"/>
                <a:gd name="T25" fmla="*/ 119 h 131"/>
                <a:gd name="T26" fmla="*/ 54 w 131"/>
                <a:gd name="T27" fmla="*/ 73 h 131"/>
                <a:gd name="T28" fmla="*/ 54 w 131"/>
                <a:gd name="T29" fmla="*/ 71 h 131"/>
                <a:gd name="T30" fmla="*/ 0 w 131"/>
                <a:gd name="T31" fmla="*/ 78 h 131"/>
                <a:gd name="T32" fmla="*/ 0 w 131"/>
                <a:gd name="T33" fmla="*/ 54 h 131"/>
                <a:gd name="T34" fmla="*/ 54 w 131"/>
                <a:gd name="T35" fmla="*/ 62 h 131"/>
                <a:gd name="T36" fmla="*/ 54 w 131"/>
                <a:gd name="T37" fmla="*/ 59 h 131"/>
                <a:gd name="T38" fmla="*/ 19 w 131"/>
                <a:gd name="T39" fmla="*/ 14 h 131"/>
                <a:gd name="T40" fmla="*/ 42 w 131"/>
                <a:gd name="T41" fmla="*/ 2 h 131"/>
                <a:gd name="T42" fmla="*/ 64 w 131"/>
                <a:gd name="T43" fmla="*/ 52 h 131"/>
                <a:gd name="T44" fmla="*/ 66 w 131"/>
                <a:gd name="T45" fmla="*/ 52 h 131"/>
                <a:gd name="T46" fmla="*/ 88 w 131"/>
                <a:gd name="T47" fmla="*/ 0 h 131"/>
                <a:gd name="T48" fmla="*/ 111 w 131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111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1" y="54"/>
                  </a:lnTo>
                  <a:lnTo>
                    <a:pt x="131" y="7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111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3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4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2" y="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88" y="0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0A3CC88A-F66C-FFB7-1901-9D5345A4D2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9100" y="-2424113"/>
              <a:ext cx="114300" cy="136525"/>
            </a:xfrm>
            <a:custGeom>
              <a:avLst/>
              <a:gdLst>
                <a:gd name="T0" fmla="*/ 26 w 30"/>
                <a:gd name="T1" fmla="*/ 36 h 36"/>
                <a:gd name="T2" fmla="*/ 4 w 30"/>
                <a:gd name="T3" fmla="*/ 36 h 36"/>
                <a:gd name="T4" fmla="*/ 0 w 30"/>
                <a:gd name="T5" fmla="*/ 31 h 36"/>
                <a:gd name="T6" fmla="*/ 0 w 30"/>
                <a:gd name="T7" fmla="*/ 17 h 36"/>
                <a:gd name="T8" fmla="*/ 15 w 30"/>
                <a:gd name="T9" fmla="*/ 0 h 36"/>
                <a:gd name="T10" fmla="*/ 30 w 30"/>
                <a:gd name="T11" fmla="*/ 17 h 36"/>
                <a:gd name="T12" fmla="*/ 30 w 30"/>
                <a:gd name="T13" fmla="*/ 31 h 36"/>
                <a:gd name="T14" fmla="*/ 26 w 30"/>
                <a:gd name="T15" fmla="*/ 36 h 36"/>
                <a:gd name="T16" fmla="*/ 4 w 30"/>
                <a:gd name="T17" fmla="*/ 30 h 36"/>
                <a:gd name="T18" fmla="*/ 26 w 30"/>
                <a:gd name="T19" fmla="*/ 31 h 36"/>
                <a:gd name="T20" fmla="*/ 26 w 30"/>
                <a:gd name="T21" fmla="*/ 17 h 36"/>
                <a:gd name="T22" fmla="*/ 15 w 30"/>
                <a:gd name="T23" fmla="*/ 5 h 36"/>
                <a:gd name="T24" fmla="*/ 4 w 30"/>
                <a:gd name="T25" fmla="*/ 17 h 36"/>
                <a:gd name="T26" fmla="*/ 4 w 30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6">
                  <a:moveTo>
                    <a:pt x="26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2" y="36"/>
                    <a:pt x="0" y="33"/>
                    <a:pt x="0" y="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4" y="0"/>
                    <a:pt x="30" y="8"/>
                    <a:pt x="30" y="1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3"/>
                    <a:pt x="28" y="36"/>
                    <a:pt x="26" y="36"/>
                  </a:cubicBezTo>
                  <a:close/>
                  <a:moveTo>
                    <a:pt x="4" y="30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1" y="6"/>
                    <a:pt x="15" y="5"/>
                  </a:cubicBezTo>
                  <a:cubicBezTo>
                    <a:pt x="9" y="5"/>
                    <a:pt x="4" y="11"/>
                    <a:pt x="4" y="17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88">
              <a:extLst>
                <a:ext uri="{FF2B5EF4-FFF2-40B4-BE49-F238E27FC236}">
                  <a16:creationId xmlns:a16="http://schemas.microsoft.com/office/drawing/2014/main" id="{29BEC129-08C9-B85F-5BBA-35F078CE1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22275" y="-2424113"/>
              <a:ext cx="120650" cy="136525"/>
            </a:xfrm>
            <a:custGeom>
              <a:avLst/>
              <a:gdLst>
                <a:gd name="T0" fmla="*/ 27 w 32"/>
                <a:gd name="T1" fmla="*/ 36 h 36"/>
                <a:gd name="T2" fmla="*/ 5 w 32"/>
                <a:gd name="T3" fmla="*/ 36 h 36"/>
                <a:gd name="T4" fmla="*/ 0 w 32"/>
                <a:gd name="T5" fmla="*/ 31 h 36"/>
                <a:gd name="T6" fmla="*/ 0 w 32"/>
                <a:gd name="T7" fmla="*/ 17 h 36"/>
                <a:gd name="T8" fmla="*/ 16 w 32"/>
                <a:gd name="T9" fmla="*/ 0 h 36"/>
                <a:gd name="T10" fmla="*/ 32 w 32"/>
                <a:gd name="T11" fmla="*/ 17 h 36"/>
                <a:gd name="T12" fmla="*/ 32 w 32"/>
                <a:gd name="T13" fmla="*/ 31 h 36"/>
                <a:gd name="T14" fmla="*/ 27 w 32"/>
                <a:gd name="T15" fmla="*/ 36 h 36"/>
                <a:gd name="T16" fmla="*/ 16 w 32"/>
                <a:gd name="T17" fmla="*/ 1 h 36"/>
                <a:gd name="T18" fmla="*/ 1 w 32"/>
                <a:gd name="T19" fmla="*/ 17 h 36"/>
                <a:gd name="T20" fmla="*/ 1 w 32"/>
                <a:gd name="T21" fmla="*/ 31 h 36"/>
                <a:gd name="T22" fmla="*/ 5 w 32"/>
                <a:gd name="T23" fmla="*/ 35 h 36"/>
                <a:gd name="T24" fmla="*/ 27 w 32"/>
                <a:gd name="T25" fmla="*/ 35 h 36"/>
                <a:gd name="T26" fmla="*/ 31 w 32"/>
                <a:gd name="T27" fmla="*/ 31 h 36"/>
                <a:gd name="T28" fmla="*/ 31 w 32"/>
                <a:gd name="T29" fmla="*/ 17 h 36"/>
                <a:gd name="T30" fmla="*/ 16 w 32"/>
                <a:gd name="T31" fmla="*/ 1 h 36"/>
                <a:gd name="T32" fmla="*/ 27 w 32"/>
                <a:gd name="T33" fmla="*/ 31 h 36"/>
                <a:gd name="T34" fmla="*/ 5 w 32"/>
                <a:gd name="T35" fmla="*/ 31 h 36"/>
                <a:gd name="T36" fmla="*/ 5 w 32"/>
                <a:gd name="T37" fmla="*/ 17 h 36"/>
                <a:gd name="T38" fmla="*/ 16 w 32"/>
                <a:gd name="T39" fmla="*/ 5 h 36"/>
                <a:gd name="T40" fmla="*/ 27 w 32"/>
                <a:gd name="T41" fmla="*/ 17 h 36"/>
                <a:gd name="T42" fmla="*/ 27 w 32"/>
                <a:gd name="T43" fmla="*/ 31 h 36"/>
                <a:gd name="T44" fmla="*/ 6 w 32"/>
                <a:gd name="T45" fmla="*/ 30 h 36"/>
                <a:gd name="T46" fmla="*/ 26 w 32"/>
                <a:gd name="T47" fmla="*/ 30 h 36"/>
                <a:gd name="T48" fmla="*/ 26 w 32"/>
                <a:gd name="T49" fmla="*/ 17 h 36"/>
                <a:gd name="T50" fmla="*/ 16 w 32"/>
                <a:gd name="T51" fmla="*/ 6 h 36"/>
                <a:gd name="T52" fmla="*/ 6 w 32"/>
                <a:gd name="T53" fmla="*/ 17 h 36"/>
                <a:gd name="T54" fmla="*/ 6 w 32"/>
                <a:gd name="T5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6">
                  <a:moveTo>
                    <a:pt x="27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4"/>
                    <a:pt x="30" y="36"/>
                    <a:pt x="27" y="36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3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9" y="35"/>
                    <a:pt x="31" y="33"/>
                    <a:pt x="31" y="3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8"/>
                    <a:pt x="24" y="1"/>
                    <a:pt x="16" y="1"/>
                  </a:cubicBezTo>
                  <a:close/>
                  <a:moveTo>
                    <a:pt x="27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0"/>
                    <a:pt x="10" y="5"/>
                    <a:pt x="16" y="5"/>
                  </a:cubicBezTo>
                  <a:cubicBezTo>
                    <a:pt x="22" y="5"/>
                    <a:pt x="27" y="10"/>
                    <a:pt x="27" y="17"/>
                  </a:cubicBezTo>
                  <a:lnTo>
                    <a:pt x="27" y="31"/>
                  </a:lnTo>
                  <a:close/>
                  <a:moveTo>
                    <a:pt x="6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2" y="6"/>
                    <a:pt x="16" y="6"/>
                  </a:cubicBezTo>
                  <a:cubicBezTo>
                    <a:pt x="11" y="6"/>
                    <a:pt x="6" y="11"/>
                    <a:pt x="6" y="17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89">
              <a:extLst>
                <a:ext uri="{FF2B5EF4-FFF2-40B4-BE49-F238E27FC236}">
                  <a16:creationId xmlns:a16="http://schemas.microsoft.com/office/drawing/2014/main" id="{30E69526-0196-7728-ACCB-1E1EB93E8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4500" y="-2317751"/>
              <a:ext cx="165100" cy="139700"/>
            </a:xfrm>
            <a:custGeom>
              <a:avLst/>
              <a:gdLst>
                <a:gd name="T0" fmla="*/ 44 w 44"/>
                <a:gd name="T1" fmla="*/ 3 h 37"/>
                <a:gd name="T2" fmla="*/ 40 w 44"/>
                <a:gd name="T3" fmla="*/ 0 h 37"/>
                <a:gd name="T4" fmla="*/ 4 w 44"/>
                <a:gd name="T5" fmla="*/ 0 h 37"/>
                <a:gd name="T6" fmla="*/ 0 w 44"/>
                <a:gd name="T7" fmla="*/ 3 h 37"/>
                <a:gd name="T8" fmla="*/ 0 w 44"/>
                <a:gd name="T9" fmla="*/ 34 h 37"/>
                <a:gd name="T10" fmla="*/ 3 w 44"/>
                <a:gd name="T11" fmla="*/ 37 h 37"/>
                <a:gd name="T12" fmla="*/ 40 w 44"/>
                <a:gd name="T13" fmla="*/ 37 h 37"/>
                <a:gd name="T14" fmla="*/ 44 w 44"/>
                <a:gd name="T15" fmla="*/ 34 h 37"/>
                <a:gd name="T16" fmla="*/ 44 w 44"/>
                <a:gd name="T17" fmla="*/ 3 h 37"/>
                <a:gd name="T18" fmla="*/ 25 w 44"/>
                <a:gd name="T19" fmla="*/ 25 h 37"/>
                <a:gd name="T20" fmla="*/ 18 w 44"/>
                <a:gd name="T21" fmla="*/ 25 h 37"/>
                <a:gd name="T22" fmla="*/ 20 w 44"/>
                <a:gd name="T23" fmla="*/ 19 h 37"/>
                <a:gd name="T24" fmla="*/ 18 w 44"/>
                <a:gd name="T25" fmla="*/ 16 h 37"/>
                <a:gd name="T26" fmla="*/ 22 w 44"/>
                <a:gd name="T27" fmla="*/ 11 h 37"/>
                <a:gd name="T28" fmla="*/ 25 w 44"/>
                <a:gd name="T29" fmla="*/ 16 h 37"/>
                <a:gd name="T30" fmla="*/ 24 w 44"/>
                <a:gd name="T31" fmla="*/ 19 h 37"/>
                <a:gd name="T32" fmla="*/ 25 w 44"/>
                <a:gd name="T33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7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37"/>
                    <a:pt x="44" y="36"/>
                    <a:pt x="44" y="34"/>
                  </a:cubicBezTo>
                  <a:lnTo>
                    <a:pt x="44" y="3"/>
                  </a:lnTo>
                  <a:close/>
                  <a:moveTo>
                    <a:pt x="25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8" y="17"/>
                    <a:pt x="18" y="16"/>
                  </a:cubicBezTo>
                  <a:cubicBezTo>
                    <a:pt x="18" y="13"/>
                    <a:pt x="20" y="11"/>
                    <a:pt x="22" y="11"/>
                  </a:cubicBezTo>
                  <a:cubicBezTo>
                    <a:pt x="24" y="11"/>
                    <a:pt x="25" y="13"/>
                    <a:pt x="25" y="16"/>
                  </a:cubicBezTo>
                  <a:cubicBezTo>
                    <a:pt x="25" y="17"/>
                    <a:pt x="25" y="18"/>
                    <a:pt x="24" y="19"/>
                  </a:cubicBezTo>
                  <a:lnTo>
                    <a:pt x="2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90">
              <a:extLst>
                <a:ext uri="{FF2B5EF4-FFF2-40B4-BE49-F238E27FC236}">
                  <a16:creationId xmlns:a16="http://schemas.microsoft.com/office/drawing/2014/main" id="{096FDFE5-CBE9-D595-B941-01C804EBE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1213" y="-3198813"/>
              <a:ext cx="2401888" cy="484188"/>
            </a:xfrm>
            <a:custGeom>
              <a:avLst/>
              <a:gdLst>
                <a:gd name="T0" fmla="*/ 571 w 636"/>
                <a:gd name="T1" fmla="*/ 0 h 128"/>
                <a:gd name="T2" fmla="*/ 64 w 636"/>
                <a:gd name="T3" fmla="*/ 0 h 128"/>
                <a:gd name="T4" fmla="*/ 0 w 636"/>
                <a:gd name="T5" fmla="*/ 64 h 128"/>
                <a:gd name="T6" fmla="*/ 0 w 636"/>
                <a:gd name="T7" fmla="*/ 64 h 128"/>
                <a:gd name="T8" fmla="*/ 64 w 636"/>
                <a:gd name="T9" fmla="*/ 128 h 128"/>
                <a:gd name="T10" fmla="*/ 571 w 636"/>
                <a:gd name="T11" fmla="*/ 128 h 128"/>
                <a:gd name="T12" fmla="*/ 636 w 636"/>
                <a:gd name="T13" fmla="*/ 64 h 128"/>
                <a:gd name="T14" fmla="*/ 571 w 636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6" h="128">
                  <a:moveTo>
                    <a:pt x="57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100"/>
                    <a:pt x="29" y="128"/>
                    <a:pt x="64" y="128"/>
                  </a:cubicBezTo>
                  <a:cubicBezTo>
                    <a:pt x="571" y="128"/>
                    <a:pt x="571" y="128"/>
                    <a:pt x="571" y="128"/>
                  </a:cubicBezTo>
                  <a:cubicBezTo>
                    <a:pt x="607" y="128"/>
                    <a:pt x="636" y="100"/>
                    <a:pt x="636" y="64"/>
                  </a:cubicBezTo>
                  <a:cubicBezTo>
                    <a:pt x="636" y="29"/>
                    <a:pt x="607" y="0"/>
                    <a:pt x="571" y="0"/>
                  </a:cubicBezTo>
                  <a:close/>
                </a:path>
              </a:pathLst>
            </a:custGeom>
            <a:solidFill>
              <a:srgbClr val="75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91">
              <a:extLst>
                <a:ext uri="{FF2B5EF4-FFF2-40B4-BE49-F238E27FC236}">
                  <a16:creationId xmlns:a16="http://schemas.microsoft.com/office/drawing/2014/main" id="{7841C823-6E9B-BF71-33E5-A9C043A60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688" y="-3065463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2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4 h 131"/>
                <a:gd name="T14" fmla="*/ 112 w 133"/>
                <a:gd name="T15" fmla="*/ 116 h 131"/>
                <a:gd name="T16" fmla="*/ 88 w 133"/>
                <a:gd name="T17" fmla="*/ 131 h 131"/>
                <a:gd name="T18" fmla="*/ 66 w 133"/>
                <a:gd name="T19" fmla="*/ 78 h 131"/>
                <a:gd name="T20" fmla="*/ 66 w 133"/>
                <a:gd name="T21" fmla="*/ 78 h 131"/>
                <a:gd name="T22" fmla="*/ 40 w 133"/>
                <a:gd name="T23" fmla="*/ 131 h 131"/>
                <a:gd name="T24" fmla="*/ 21 w 133"/>
                <a:gd name="T25" fmla="*/ 119 h 131"/>
                <a:gd name="T26" fmla="*/ 54 w 133"/>
                <a:gd name="T27" fmla="*/ 71 h 131"/>
                <a:gd name="T28" fmla="*/ 54 w 133"/>
                <a:gd name="T29" fmla="*/ 71 h 131"/>
                <a:gd name="T30" fmla="*/ 0 w 133"/>
                <a:gd name="T31" fmla="*/ 78 h 131"/>
                <a:gd name="T32" fmla="*/ 0 w 133"/>
                <a:gd name="T33" fmla="*/ 52 h 131"/>
                <a:gd name="T34" fmla="*/ 54 w 133"/>
                <a:gd name="T35" fmla="*/ 59 h 131"/>
                <a:gd name="T36" fmla="*/ 54 w 133"/>
                <a:gd name="T37" fmla="*/ 59 h 131"/>
                <a:gd name="T38" fmla="*/ 21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90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2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0" y="131"/>
                  </a:lnTo>
                  <a:lnTo>
                    <a:pt x="21" y="11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21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9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92">
              <a:extLst>
                <a:ext uri="{FF2B5EF4-FFF2-40B4-BE49-F238E27FC236}">
                  <a16:creationId xmlns:a16="http://schemas.microsoft.com/office/drawing/2014/main" id="{D3BED2EF-7ABF-455B-DE7D-48F8995B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" y="-3065463"/>
              <a:ext cx="207963" cy="207963"/>
            </a:xfrm>
            <a:custGeom>
              <a:avLst/>
              <a:gdLst>
                <a:gd name="T0" fmla="*/ 109 w 131"/>
                <a:gd name="T1" fmla="*/ 14 h 131"/>
                <a:gd name="T2" fmla="*/ 76 w 131"/>
                <a:gd name="T3" fmla="*/ 59 h 131"/>
                <a:gd name="T4" fmla="*/ 76 w 131"/>
                <a:gd name="T5" fmla="*/ 62 h 131"/>
                <a:gd name="T6" fmla="*/ 131 w 131"/>
                <a:gd name="T7" fmla="*/ 52 h 131"/>
                <a:gd name="T8" fmla="*/ 131 w 131"/>
                <a:gd name="T9" fmla="*/ 78 h 131"/>
                <a:gd name="T10" fmla="*/ 76 w 131"/>
                <a:gd name="T11" fmla="*/ 71 h 131"/>
                <a:gd name="T12" fmla="*/ 76 w 131"/>
                <a:gd name="T13" fmla="*/ 74 h 131"/>
                <a:gd name="T14" fmla="*/ 112 w 131"/>
                <a:gd name="T15" fmla="*/ 116 h 131"/>
                <a:gd name="T16" fmla="*/ 88 w 131"/>
                <a:gd name="T17" fmla="*/ 131 h 131"/>
                <a:gd name="T18" fmla="*/ 64 w 131"/>
                <a:gd name="T19" fmla="*/ 78 h 131"/>
                <a:gd name="T20" fmla="*/ 64 w 131"/>
                <a:gd name="T21" fmla="*/ 78 h 131"/>
                <a:gd name="T22" fmla="*/ 40 w 131"/>
                <a:gd name="T23" fmla="*/ 131 h 131"/>
                <a:gd name="T24" fmla="*/ 19 w 131"/>
                <a:gd name="T25" fmla="*/ 119 h 131"/>
                <a:gd name="T26" fmla="*/ 55 w 131"/>
                <a:gd name="T27" fmla="*/ 71 h 131"/>
                <a:gd name="T28" fmla="*/ 55 w 131"/>
                <a:gd name="T29" fmla="*/ 71 h 131"/>
                <a:gd name="T30" fmla="*/ 0 w 131"/>
                <a:gd name="T31" fmla="*/ 78 h 131"/>
                <a:gd name="T32" fmla="*/ 0 w 131"/>
                <a:gd name="T33" fmla="*/ 52 h 131"/>
                <a:gd name="T34" fmla="*/ 55 w 131"/>
                <a:gd name="T35" fmla="*/ 59 h 131"/>
                <a:gd name="T36" fmla="*/ 55 w 131"/>
                <a:gd name="T37" fmla="*/ 59 h 131"/>
                <a:gd name="T38" fmla="*/ 19 w 131"/>
                <a:gd name="T39" fmla="*/ 14 h 131"/>
                <a:gd name="T40" fmla="*/ 40 w 131"/>
                <a:gd name="T41" fmla="*/ 2 h 131"/>
                <a:gd name="T42" fmla="*/ 64 w 131"/>
                <a:gd name="T43" fmla="*/ 52 h 131"/>
                <a:gd name="T44" fmla="*/ 67 w 131"/>
                <a:gd name="T45" fmla="*/ 52 h 131"/>
                <a:gd name="T46" fmla="*/ 88 w 131"/>
                <a:gd name="T47" fmla="*/ 0 h 131"/>
                <a:gd name="T48" fmla="*/ 109 w 131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31">
                  <a:moveTo>
                    <a:pt x="109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1" y="52"/>
                  </a:lnTo>
                  <a:lnTo>
                    <a:pt x="131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19" y="14"/>
                  </a:lnTo>
                  <a:lnTo>
                    <a:pt x="40" y="2"/>
                  </a:lnTo>
                  <a:lnTo>
                    <a:pt x="64" y="52"/>
                  </a:lnTo>
                  <a:lnTo>
                    <a:pt x="67" y="52"/>
                  </a:lnTo>
                  <a:lnTo>
                    <a:pt x="88" y="0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93">
              <a:extLst>
                <a:ext uri="{FF2B5EF4-FFF2-40B4-BE49-F238E27FC236}">
                  <a16:creationId xmlns:a16="http://schemas.microsoft.com/office/drawing/2014/main" id="{9ACF08AC-EF4C-C9C9-5846-93475F2D0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2" y="-3065463"/>
              <a:ext cx="211138" cy="207963"/>
            </a:xfrm>
            <a:custGeom>
              <a:avLst/>
              <a:gdLst>
                <a:gd name="T0" fmla="*/ 112 w 133"/>
                <a:gd name="T1" fmla="*/ 14 h 131"/>
                <a:gd name="T2" fmla="*/ 76 w 133"/>
                <a:gd name="T3" fmla="*/ 59 h 131"/>
                <a:gd name="T4" fmla="*/ 76 w 133"/>
                <a:gd name="T5" fmla="*/ 62 h 131"/>
                <a:gd name="T6" fmla="*/ 133 w 133"/>
                <a:gd name="T7" fmla="*/ 52 h 131"/>
                <a:gd name="T8" fmla="*/ 133 w 133"/>
                <a:gd name="T9" fmla="*/ 78 h 131"/>
                <a:gd name="T10" fmla="*/ 76 w 133"/>
                <a:gd name="T11" fmla="*/ 71 h 131"/>
                <a:gd name="T12" fmla="*/ 76 w 133"/>
                <a:gd name="T13" fmla="*/ 74 h 131"/>
                <a:gd name="T14" fmla="*/ 112 w 133"/>
                <a:gd name="T15" fmla="*/ 116 h 131"/>
                <a:gd name="T16" fmla="*/ 88 w 133"/>
                <a:gd name="T17" fmla="*/ 131 h 131"/>
                <a:gd name="T18" fmla="*/ 66 w 133"/>
                <a:gd name="T19" fmla="*/ 78 h 131"/>
                <a:gd name="T20" fmla="*/ 64 w 133"/>
                <a:gd name="T21" fmla="*/ 78 h 131"/>
                <a:gd name="T22" fmla="*/ 40 w 133"/>
                <a:gd name="T23" fmla="*/ 131 h 131"/>
                <a:gd name="T24" fmla="*/ 19 w 133"/>
                <a:gd name="T25" fmla="*/ 119 h 131"/>
                <a:gd name="T26" fmla="*/ 54 w 133"/>
                <a:gd name="T27" fmla="*/ 71 h 131"/>
                <a:gd name="T28" fmla="*/ 54 w 133"/>
                <a:gd name="T29" fmla="*/ 71 h 131"/>
                <a:gd name="T30" fmla="*/ 0 w 133"/>
                <a:gd name="T31" fmla="*/ 78 h 131"/>
                <a:gd name="T32" fmla="*/ 0 w 133"/>
                <a:gd name="T33" fmla="*/ 52 h 131"/>
                <a:gd name="T34" fmla="*/ 54 w 133"/>
                <a:gd name="T35" fmla="*/ 59 h 131"/>
                <a:gd name="T36" fmla="*/ 54 w 133"/>
                <a:gd name="T37" fmla="*/ 59 h 131"/>
                <a:gd name="T38" fmla="*/ 19 w 133"/>
                <a:gd name="T39" fmla="*/ 14 h 131"/>
                <a:gd name="T40" fmla="*/ 43 w 133"/>
                <a:gd name="T41" fmla="*/ 2 h 131"/>
                <a:gd name="T42" fmla="*/ 66 w 133"/>
                <a:gd name="T43" fmla="*/ 52 h 131"/>
                <a:gd name="T44" fmla="*/ 66 w 133"/>
                <a:gd name="T45" fmla="*/ 52 h 131"/>
                <a:gd name="T46" fmla="*/ 88 w 133"/>
                <a:gd name="T47" fmla="*/ 0 h 131"/>
                <a:gd name="T48" fmla="*/ 112 w 133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31">
                  <a:moveTo>
                    <a:pt x="112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3" y="52"/>
                  </a:lnTo>
                  <a:lnTo>
                    <a:pt x="133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2" y="116"/>
                  </a:lnTo>
                  <a:lnTo>
                    <a:pt x="88" y="131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3" y="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88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94">
              <a:extLst>
                <a:ext uri="{FF2B5EF4-FFF2-40B4-BE49-F238E27FC236}">
                  <a16:creationId xmlns:a16="http://schemas.microsoft.com/office/drawing/2014/main" id="{4C9D8943-F3CE-B141-4B86-14CC1E78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-3065463"/>
              <a:ext cx="212725" cy="207963"/>
            </a:xfrm>
            <a:custGeom>
              <a:avLst/>
              <a:gdLst>
                <a:gd name="T0" fmla="*/ 112 w 134"/>
                <a:gd name="T1" fmla="*/ 14 h 131"/>
                <a:gd name="T2" fmla="*/ 77 w 134"/>
                <a:gd name="T3" fmla="*/ 59 h 131"/>
                <a:gd name="T4" fmla="*/ 77 w 134"/>
                <a:gd name="T5" fmla="*/ 62 h 131"/>
                <a:gd name="T6" fmla="*/ 134 w 134"/>
                <a:gd name="T7" fmla="*/ 52 h 131"/>
                <a:gd name="T8" fmla="*/ 134 w 134"/>
                <a:gd name="T9" fmla="*/ 78 h 131"/>
                <a:gd name="T10" fmla="*/ 77 w 134"/>
                <a:gd name="T11" fmla="*/ 71 h 131"/>
                <a:gd name="T12" fmla="*/ 77 w 134"/>
                <a:gd name="T13" fmla="*/ 74 h 131"/>
                <a:gd name="T14" fmla="*/ 112 w 134"/>
                <a:gd name="T15" fmla="*/ 116 h 131"/>
                <a:gd name="T16" fmla="*/ 89 w 134"/>
                <a:gd name="T17" fmla="*/ 131 h 131"/>
                <a:gd name="T18" fmla="*/ 67 w 134"/>
                <a:gd name="T19" fmla="*/ 78 h 131"/>
                <a:gd name="T20" fmla="*/ 67 w 134"/>
                <a:gd name="T21" fmla="*/ 78 h 131"/>
                <a:gd name="T22" fmla="*/ 43 w 134"/>
                <a:gd name="T23" fmla="*/ 131 h 131"/>
                <a:gd name="T24" fmla="*/ 22 w 134"/>
                <a:gd name="T25" fmla="*/ 119 h 131"/>
                <a:gd name="T26" fmla="*/ 58 w 134"/>
                <a:gd name="T27" fmla="*/ 71 h 131"/>
                <a:gd name="T28" fmla="*/ 58 w 134"/>
                <a:gd name="T29" fmla="*/ 71 h 131"/>
                <a:gd name="T30" fmla="*/ 0 w 134"/>
                <a:gd name="T31" fmla="*/ 78 h 131"/>
                <a:gd name="T32" fmla="*/ 0 w 134"/>
                <a:gd name="T33" fmla="*/ 52 h 131"/>
                <a:gd name="T34" fmla="*/ 55 w 134"/>
                <a:gd name="T35" fmla="*/ 59 h 131"/>
                <a:gd name="T36" fmla="*/ 55 w 134"/>
                <a:gd name="T37" fmla="*/ 59 h 131"/>
                <a:gd name="T38" fmla="*/ 22 w 134"/>
                <a:gd name="T39" fmla="*/ 14 h 131"/>
                <a:gd name="T40" fmla="*/ 43 w 134"/>
                <a:gd name="T41" fmla="*/ 2 h 131"/>
                <a:gd name="T42" fmla="*/ 67 w 134"/>
                <a:gd name="T43" fmla="*/ 52 h 131"/>
                <a:gd name="T44" fmla="*/ 67 w 134"/>
                <a:gd name="T45" fmla="*/ 52 h 131"/>
                <a:gd name="T46" fmla="*/ 91 w 134"/>
                <a:gd name="T47" fmla="*/ 0 h 131"/>
                <a:gd name="T48" fmla="*/ 112 w 134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131">
                  <a:moveTo>
                    <a:pt x="112" y="14"/>
                  </a:moveTo>
                  <a:lnTo>
                    <a:pt x="77" y="59"/>
                  </a:lnTo>
                  <a:lnTo>
                    <a:pt x="77" y="62"/>
                  </a:lnTo>
                  <a:lnTo>
                    <a:pt x="134" y="52"/>
                  </a:lnTo>
                  <a:lnTo>
                    <a:pt x="134" y="78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112" y="116"/>
                  </a:lnTo>
                  <a:lnTo>
                    <a:pt x="89" y="131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43" y="131"/>
                  </a:lnTo>
                  <a:lnTo>
                    <a:pt x="22" y="119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22" y="14"/>
                  </a:lnTo>
                  <a:lnTo>
                    <a:pt x="43" y="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91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95">
              <a:extLst>
                <a:ext uri="{FF2B5EF4-FFF2-40B4-BE49-F238E27FC236}">
                  <a16:creationId xmlns:a16="http://schemas.microsoft.com/office/drawing/2014/main" id="{5B02133B-7510-5C9D-B262-0B2F89BF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3" y="-3065463"/>
              <a:ext cx="206375" cy="207963"/>
            </a:xfrm>
            <a:custGeom>
              <a:avLst/>
              <a:gdLst>
                <a:gd name="T0" fmla="*/ 111 w 130"/>
                <a:gd name="T1" fmla="*/ 14 h 131"/>
                <a:gd name="T2" fmla="*/ 76 w 130"/>
                <a:gd name="T3" fmla="*/ 59 h 131"/>
                <a:gd name="T4" fmla="*/ 76 w 130"/>
                <a:gd name="T5" fmla="*/ 62 h 131"/>
                <a:gd name="T6" fmla="*/ 130 w 130"/>
                <a:gd name="T7" fmla="*/ 52 h 131"/>
                <a:gd name="T8" fmla="*/ 130 w 130"/>
                <a:gd name="T9" fmla="*/ 78 h 131"/>
                <a:gd name="T10" fmla="*/ 76 w 130"/>
                <a:gd name="T11" fmla="*/ 71 h 131"/>
                <a:gd name="T12" fmla="*/ 76 w 130"/>
                <a:gd name="T13" fmla="*/ 74 h 131"/>
                <a:gd name="T14" fmla="*/ 111 w 130"/>
                <a:gd name="T15" fmla="*/ 116 h 131"/>
                <a:gd name="T16" fmla="*/ 88 w 130"/>
                <a:gd name="T17" fmla="*/ 131 h 131"/>
                <a:gd name="T18" fmla="*/ 64 w 130"/>
                <a:gd name="T19" fmla="*/ 78 h 131"/>
                <a:gd name="T20" fmla="*/ 64 w 130"/>
                <a:gd name="T21" fmla="*/ 78 h 131"/>
                <a:gd name="T22" fmla="*/ 40 w 130"/>
                <a:gd name="T23" fmla="*/ 131 h 131"/>
                <a:gd name="T24" fmla="*/ 19 w 130"/>
                <a:gd name="T25" fmla="*/ 119 h 131"/>
                <a:gd name="T26" fmla="*/ 54 w 130"/>
                <a:gd name="T27" fmla="*/ 71 h 131"/>
                <a:gd name="T28" fmla="*/ 54 w 130"/>
                <a:gd name="T29" fmla="*/ 71 h 131"/>
                <a:gd name="T30" fmla="*/ 0 w 130"/>
                <a:gd name="T31" fmla="*/ 78 h 131"/>
                <a:gd name="T32" fmla="*/ 0 w 130"/>
                <a:gd name="T33" fmla="*/ 52 h 131"/>
                <a:gd name="T34" fmla="*/ 54 w 130"/>
                <a:gd name="T35" fmla="*/ 59 h 131"/>
                <a:gd name="T36" fmla="*/ 54 w 130"/>
                <a:gd name="T37" fmla="*/ 59 h 131"/>
                <a:gd name="T38" fmla="*/ 19 w 130"/>
                <a:gd name="T39" fmla="*/ 14 h 131"/>
                <a:gd name="T40" fmla="*/ 42 w 130"/>
                <a:gd name="T41" fmla="*/ 2 h 131"/>
                <a:gd name="T42" fmla="*/ 64 w 130"/>
                <a:gd name="T43" fmla="*/ 52 h 131"/>
                <a:gd name="T44" fmla="*/ 66 w 130"/>
                <a:gd name="T45" fmla="*/ 52 h 131"/>
                <a:gd name="T46" fmla="*/ 88 w 130"/>
                <a:gd name="T47" fmla="*/ 0 h 131"/>
                <a:gd name="T48" fmla="*/ 111 w 130"/>
                <a:gd name="T49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31">
                  <a:moveTo>
                    <a:pt x="111" y="14"/>
                  </a:moveTo>
                  <a:lnTo>
                    <a:pt x="76" y="59"/>
                  </a:lnTo>
                  <a:lnTo>
                    <a:pt x="76" y="62"/>
                  </a:lnTo>
                  <a:lnTo>
                    <a:pt x="130" y="52"/>
                  </a:lnTo>
                  <a:lnTo>
                    <a:pt x="130" y="78"/>
                  </a:lnTo>
                  <a:lnTo>
                    <a:pt x="76" y="71"/>
                  </a:lnTo>
                  <a:lnTo>
                    <a:pt x="76" y="74"/>
                  </a:lnTo>
                  <a:lnTo>
                    <a:pt x="111" y="116"/>
                  </a:lnTo>
                  <a:lnTo>
                    <a:pt x="88" y="13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40" y="131"/>
                  </a:lnTo>
                  <a:lnTo>
                    <a:pt x="19" y="11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0" y="78"/>
                  </a:lnTo>
                  <a:lnTo>
                    <a:pt x="0" y="52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19" y="14"/>
                  </a:lnTo>
                  <a:lnTo>
                    <a:pt x="42" y="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88" y="0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96">
              <a:extLst>
                <a:ext uri="{FF2B5EF4-FFF2-40B4-BE49-F238E27FC236}">
                  <a16:creationId xmlns:a16="http://schemas.microsoft.com/office/drawing/2014/main" id="{D645800E-DD12-DB6D-2BA3-6C19C3C1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037138"/>
              <a:ext cx="3065463" cy="377825"/>
            </a:xfrm>
            <a:custGeom>
              <a:avLst/>
              <a:gdLst>
                <a:gd name="T0" fmla="*/ 792 w 812"/>
                <a:gd name="T1" fmla="*/ 0 h 100"/>
                <a:gd name="T2" fmla="*/ 20 w 812"/>
                <a:gd name="T3" fmla="*/ 0 h 100"/>
                <a:gd name="T4" fmla="*/ 0 w 812"/>
                <a:gd name="T5" fmla="*/ 20 h 100"/>
                <a:gd name="T6" fmla="*/ 0 w 812"/>
                <a:gd name="T7" fmla="*/ 100 h 100"/>
                <a:gd name="T8" fmla="*/ 812 w 812"/>
                <a:gd name="T9" fmla="*/ 100 h 100"/>
                <a:gd name="T10" fmla="*/ 812 w 812"/>
                <a:gd name="T11" fmla="*/ 20 h 100"/>
                <a:gd name="T12" fmla="*/ 792 w 81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100">
                  <a:moveTo>
                    <a:pt x="79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812" y="100"/>
                    <a:pt x="812" y="100"/>
                    <a:pt x="812" y="100"/>
                  </a:cubicBezTo>
                  <a:cubicBezTo>
                    <a:pt x="812" y="20"/>
                    <a:pt x="812" y="20"/>
                    <a:pt x="812" y="20"/>
                  </a:cubicBezTo>
                  <a:cubicBezTo>
                    <a:pt x="812" y="9"/>
                    <a:pt x="803" y="0"/>
                    <a:pt x="792" y="0"/>
                  </a:cubicBezTo>
                  <a:close/>
                </a:path>
              </a:pathLst>
            </a:custGeom>
            <a:solidFill>
              <a:srgbClr val="294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9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17"/>
          <p:cNvSpPr>
            <a:spLocks/>
          </p:cNvSpPr>
          <p:nvPr/>
        </p:nvSpPr>
        <p:spPr bwMode="auto">
          <a:xfrm>
            <a:off x="278732" y="776830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5" name="Oval 18"/>
          <p:cNvSpPr>
            <a:spLocks noChangeArrowheads="1"/>
          </p:cNvSpPr>
          <p:nvPr/>
        </p:nvSpPr>
        <p:spPr bwMode="auto">
          <a:xfrm>
            <a:off x="207293" y="852732"/>
            <a:ext cx="467916" cy="466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42430" y="817409"/>
            <a:ext cx="278536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Identificação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Responsável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Ponto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Contacto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Permanente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62063" y="924217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A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0" name="Freeform 17"/>
          <p:cNvSpPr>
            <a:spLocks/>
          </p:cNvSpPr>
          <p:nvPr/>
        </p:nvSpPr>
        <p:spPr bwMode="auto">
          <a:xfrm>
            <a:off x="284832" y="1684090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1" name="Oval 18"/>
          <p:cNvSpPr>
            <a:spLocks noChangeArrowheads="1"/>
          </p:cNvSpPr>
          <p:nvPr/>
        </p:nvSpPr>
        <p:spPr bwMode="auto">
          <a:xfrm>
            <a:off x="213393" y="1759992"/>
            <a:ext cx="467916" cy="466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34902" y="1844357"/>
            <a:ext cx="229047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Cibersegurança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68163" y="1831477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B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26" name="Freeform 17"/>
          <p:cNvSpPr>
            <a:spLocks/>
          </p:cNvSpPr>
          <p:nvPr/>
        </p:nvSpPr>
        <p:spPr bwMode="auto">
          <a:xfrm>
            <a:off x="273104" y="2968467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7" name="Oval 18"/>
          <p:cNvSpPr>
            <a:spLocks noChangeArrowheads="1"/>
          </p:cNvSpPr>
          <p:nvPr/>
        </p:nvSpPr>
        <p:spPr bwMode="auto">
          <a:xfrm>
            <a:off x="201665" y="3044369"/>
            <a:ext cx="467916" cy="466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58099" y="3008132"/>
            <a:ext cx="274605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Regulamento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Política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Cibersegurança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256435" y="3115854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C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33C3C4-DED7-DF3C-ACEF-4412F615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645920" cy="888012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292177C-A78A-5627-F55E-24EA8B9DCE87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Plano de Segurança 2023 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>
              <a:latin typeface="+mn-lt"/>
            </a:endParaRP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DA4F1B94-F9FA-79F9-2179-C1F232BE0603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15">
            <a:extLst>
              <a:ext uri="{FF2B5EF4-FFF2-40B4-BE49-F238E27FC236}">
                <a16:creationId xmlns:a16="http://schemas.microsoft.com/office/drawing/2014/main" id="{74D44652-B69E-0D8A-B9C8-6F9E8F8DDBA8}"/>
              </a:ext>
            </a:extLst>
          </p:cNvPr>
          <p:cNvSpPr/>
          <p:nvPr/>
        </p:nvSpPr>
        <p:spPr>
          <a:xfrm flipH="1">
            <a:off x="828801" y="1297710"/>
            <a:ext cx="3645715" cy="4103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Responsável de </a:t>
            </a:r>
            <a:r>
              <a:rPr lang="pt-PT" altLang="x-non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cibersegurança</a:t>
            </a: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Paulo Jara</a:t>
            </a:r>
          </a:p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contacto permanente: Pedro Laranjeira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215">
            <a:extLst>
              <a:ext uri="{FF2B5EF4-FFF2-40B4-BE49-F238E27FC236}">
                <a16:creationId xmlns:a16="http://schemas.microsoft.com/office/drawing/2014/main" id="{AA8B37E0-DC45-9A8A-A1C9-2A22D37192A6}"/>
              </a:ext>
            </a:extLst>
          </p:cNvPr>
          <p:cNvSpPr/>
          <p:nvPr/>
        </p:nvSpPr>
        <p:spPr>
          <a:xfrm flipH="1">
            <a:off x="822159" y="2094846"/>
            <a:ext cx="3645715" cy="8207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Estabelece os processos, diretrizes e práticas a adotar para proteger a integridade e confidencialidade dos dados e a disponibilidade dos sistemas de informação da AMT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15">
            <a:extLst>
              <a:ext uri="{FF2B5EF4-FFF2-40B4-BE49-F238E27FC236}">
                <a16:creationId xmlns:a16="http://schemas.microsoft.com/office/drawing/2014/main" id="{942B4396-370C-795C-ECD5-EE26DE7F6D46}"/>
              </a:ext>
            </a:extLst>
          </p:cNvPr>
          <p:cNvSpPr/>
          <p:nvPr/>
        </p:nvSpPr>
        <p:spPr>
          <a:xfrm flipH="1">
            <a:off x="850078" y="3505062"/>
            <a:ext cx="3645715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Contém as indicações que devem ser tidas em conta e observadas por todos os utilizadores da infraestrutura tecnológica da AMT, com vista à manutenção do bom funcionamento da mesma, bem como diversas orientações relativas à utilização da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mailbox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criação de passwords, VPN, nomenclatura de ficheiros,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20EEB27D-9D18-08AC-9F62-E8358297BD9A}"/>
              </a:ext>
            </a:extLst>
          </p:cNvPr>
          <p:cNvSpPr>
            <a:spLocks/>
          </p:cNvSpPr>
          <p:nvPr/>
        </p:nvSpPr>
        <p:spPr bwMode="auto">
          <a:xfrm>
            <a:off x="4951747" y="2996410"/>
            <a:ext cx="478631" cy="617935"/>
          </a:xfrm>
          <a:custGeom>
            <a:avLst/>
            <a:gdLst>
              <a:gd name="T0" fmla="*/ 194 w 256"/>
              <a:gd name="T1" fmla="*/ 164 h 330"/>
              <a:gd name="T2" fmla="*/ 91 w 256"/>
              <a:gd name="T3" fmla="*/ 330 h 330"/>
              <a:gd name="T4" fmla="*/ 256 w 256"/>
              <a:gd name="T5" fmla="*/ 165 h 330"/>
              <a:gd name="T6" fmla="*/ 91 w 256"/>
              <a:gd name="T7" fmla="*/ 0 h 330"/>
              <a:gd name="T8" fmla="*/ 194 w 256"/>
              <a:gd name="T9" fmla="*/ 16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30">
                <a:moveTo>
                  <a:pt x="194" y="164"/>
                </a:moveTo>
                <a:cubicBezTo>
                  <a:pt x="194" y="255"/>
                  <a:pt x="0" y="330"/>
                  <a:pt x="91" y="330"/>
                </a:cubicBezTo>
                <a:cubicBezTo>
                  <a:pt x="183" y="330"/>
                  <a:pt x="256" y="256"/>
                  <a:pt x="256" y="165"/>
                </a:cubicBezTo>
                <a:cubicBezTo>
                  <a:pt x="256" y="74"/>
                  <a:pt x="183" y="0"/>
                  <a:pt x="91" y="0"/>
                </a:cubicBezTo>
                <a:cubicBezTo>
                  <a:pt x="0" y="0"/>
                  <a:pt x="194" y="73"/>
                  <a:pt x="194" y="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72BE3EF1-6743-D2CC-2187-0DC65D2B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308" y="3072312"/>
            <a:ext cx="467916" cy="4661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4" name="Rectangle 228">
            <a:extLst>
              <a:ext uri="{FF2B5EF4-FFF2-40B4-BE49-F238E27FC236}">
                <a16:creationId xmlns:a16="http://schemas.microsoft.com/office/drawing/2014/main" id="{EF3EEF69-BA60-75CE-304B-1AC961662111}"/>
              </a:ext>
            </a:extLst>
          </p:cNvPr>
          <p:cNvSpPr/>
          <p:nvPr/>
        </p:nvSpPr>
        <p:spPr>
          <a:xfrm flipH="1">
            <a:off x="5536741" y="3074146"/>
            <a:ext cx="2880433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Articulação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o Centro Nacional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Cibersegurança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(CNCS)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29">
            <a:extLst>
              <a:ext uri="{FF2B5EF4-FFF2-40B4-BE49-F238E27FC236}">
                <a16:creationId xmlns:a16="http://schemas.microsoft.com/office/drawing/2014/main" id="{D418A1CE-4D89-0890-5B86-BD86B38A8C2F}"/>
              </a:ext>
            </a:extLst>
          </p:cNvPr>
          <p:cNvSpPr/>
          <p:nvPr/>
        </p:nvSpPr>
        <p:spPr>
          <a:xfrm flipH="1">
            <a:off x="4935078" y="3143797"/>
            <a:ext cx="358379" cy="3231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x-none" sz="2100" dirty="0">
                <a:solidFill>
                  <a:schemeClr val="bg1"/>
                </a:solidFill>
              </a:rPr>
              <a:t>D</a:t>
            </a:r>
            <a:endParaRPr lang="tr-TR" altLang="x-none" sz="2100" dirty="0">
              <a:solidFill>
                <a:schemeClr val="bg1"/>
              </a:solidFill>
            </a:endParaRPr>
          </a:p>
        </p:txBody>
      </p:sp>
      <p:sp>
        <p:nvSpPr>
          <p:cNvPr id="26" name="Rectangle 215">
            <a:extLst>
              <a:ext uri="{FF2B5EF4-FFF2-40B4-BE49-F238E27FC236}">
                <a16:creationId xmlns:a16="http://schemas.microsoft.com/office/drawing/2014/main" id="{85E1588C-A837-6A27-6A25-EC14E9D5F29B}"/>
              </a:ext>
            </a:extLst>
          </p:cNvPr>
          <p:cNvSpPr/>
          <p:nvPr/>
        </p:nvSpPr>
        <p:spPr>
          <a:xfrm flipH="1">
            <a:off x="5536740" y="3590160"/>
            <a:ext cx="3321073" cy="4103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600"/>
              </a:lnSpc>
            </a:pPr>
            <a:r>
              <a:rPr lang="pt-PT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Processos e formulários no caso de um ataque cibernético à AMT</a:t>
            </a:r>
            <a:endParaRPr lang="tr-TR" altLang="x-non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58" name="Imagem 5757">
            <a:extLst>
              <a:ext uri="{FF2B5EF4-FFF2-40B4-BE49-F238E27FC236}">
                <a16:creationId xmlns:a16="http://schemas.microsoft.com/office/drawing/2014/main" id="{7E4A2069-B5D1-8E5B-5C3A-6FFB496C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06" y="916935"/>
            <a:ext cx="2254667" cy="1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7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42430" y="925130"/>
            <a:ext cx="278536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Atividades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Exercício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23174" y="1616033"/>
            <a:ext cx="247369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Análise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Estatística</a:t>
            </a:r>
            <a:r>
              <a:rPr lang="en-US" altLang="x-non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Eventos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C39275C-5E5C-45E7-B7FA-899C284FBDB7}"/>
              </a:ext>
            </a:extLst>
          </p:cNvPr>
          <p:cNvSpPr/>
          <p:nvPr/>
        </p:nvSpPr>
        <p:spPr>
          <a:xfrm flipH="1">
            <a:off x="858099" y="2331722"/>
            <a:ext cx="2746058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x-none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Recomendações</a:t>
            </a:r>
            <a:endParaRPr lang="tr-TR" altLang="x-none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33C3C4-DED7-DF3C-ACEF-4412F615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645920" cy="888012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292177C-A78A-5627-F55E-24EA8B9DCE87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Relatório Anual 2022 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pt-PT" sz="1800" dirty="0">
              <a:latin typeface="+mn-lt"/>
            </a:endParaRP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DA4F1B94-F9FA-79F9-2179-C1F232BE0603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55355A7-02E4-7E69-24C6-10EA9013E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68" y="709019"/>
            <a:ext cx="2960587" cy="4186503"/>
          </a:xfrm>
          <a:prstGeom prst="rect">
            <a:avLst/>
          </a:prstGeom>
        </p:spPr>
      </p:pic>
      <p:sp>
        <p:nvSpPr>
          <p:cNvPr id="28" name="Rectangle 56">
            <a:extLst>
              <a:ext uri="{FF2B5EF4-FFF2-40B4-BE49-F238E27FC236}">
                <a16:creationId xmlns:a16="http://schemas.microsoft.com/office/drawing/2014/main" id="{09203EA4-DBA2-577F-9859-D0FB9A06E14A}"/>
              </a:ext>
            </a:extLst>
          </p:cNvPr>
          <p:cNvSpPr/>
          <p:nvPr/>
        </p:nvSpPr>
        <p:spPr>
          <a:xfrm>
            <a:off x="445259" y="882855"/>
            <a:ext cx="256987" cy="253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60">
            <a:extLst>
              <a:ext uri="{FF2B5EF4-FFF2-40B4-BE49-F238E27FC236}">
                <a16:creationId xmlns:a16="http://schemas.microsoft.com/office/drawing/2014/main" id="{2C0E9D49-3BCF-3244-225B-0F1A5D0AE9D6}"/>
              </a:ext>
            </a:extLst>
          </p:cNvPr>
          <p:cNvSpPr/>
          <p:nvPr/>
        </p:nvSpPr>
        <p:spPr>
          <a:xfrm>
            <a:off x="448213" y="1530522"/>
            <a:ext cx="256987" cy="253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64">
            <a:extLst>
              <a:ext uri="{FF2B5EF4-FFF2-40B4-BE49-F238E27FC236}">
                <a16:creationId xmlns:a16="http://schemas.microsoft.com/office/drawing/2014/main" id="{11D39F83-15C2-10B2-1488-FE9E175E1413}"/>
              </a:ext>
            </a:extLst>
          </p:cNvPr>
          <p:cNvSpPr/>
          <p:nvPr/>
        </p:nvSpPr>
        <p:spPr>
          <a:xfrm>
            <a:off x="448213" y="2290570"/>
            <a:ext cx="256987" cy="253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A5CAFA30-C6C5-012D-4FC0-205544724E1C}"/>
              </a:ext>
            </a:extLst>
          </p:cNvPr>
          <p:cNvSpPr>
            <a:spLocks/>
          </p:cNvSpPr>
          <p:nvPr/>
        </p:nvSpPr>
        <p:spPr bwMode="auto">
          <a:xfrm>
            <a:off x="401004" y="860810"/>
            <a:ext cx="337419" cy="279978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C32A4527-718E-23FD-CD4A-B22D487095C1}"/>
              </a:ext>
            </a:extLst>
          </p:cNvPr>
          <p:cNvSpPr>
            <a:spLocks/>
          </p:cNvSpPr>
          <p:nvPr/>
        </p:nvSpPr>
        <p:spPr bwMode="auto">
          <a:xfrm>
            <a:off x="403958" y="1507422"/>
            <a:ext cx="337419" cy="279978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A6C61B3F-E015-0DB7-2E07-44608DD3423F}"/>
              </a:ext>
            </a:extLst>
          </p:cNvPr>
          <p:cNvSpPr>
            <a:spLocks/>
          </p:cNvSpPr>
          <p:nvPr/>
        </p:nvSpPr>
        <p:spPr bwMode="auto">
          <a:xfrm>
            <a:off x="403958" y="2267188"/>
            <a:ext cx="337419" cy="279978"/>
          </a:xfrm>
          <a:custGeom>
            <a:avLst/>
            <a:gdLst>
              <a:gd name="T0" fmla="*/ 505 w 1640"/>
              <a:gd name="T1" fmla="*/ 1343 h 1361"/>
              <a:gd name="T2" fmla="*/ 17 w 1640"/>
              <a:gd name="T3" fmla="*/ 842 h 1361"/>
              <a:gd name="T4" fmla="*/ 15 w 1640"/>
              <a:gd name="T5" fmla="*/ 782 h 1361"/>
              <a:gd name="T6" fmla="*/ 201 w 1640"/>
              <a:gd name="T7" fmla="*/ 573 h 1361"/>
              <a:gd name="T8" fmla="*/ 265 w 1640"/>
              <a:gd name="T9" fmla="*/ 571 h 1361"/>
              <a:gd name="T10" fmla="*/ 342 w 1640"/>
              <a:gd name="T11" fmla="*/ 647 h 1361"/>
              <a:gd name="T12" fmla="*/ 518 w 1640"/>
              <a:gd name="T13" fmla="*/ 816 h 1361"/>
              <a:gd name="T14" fmla="*/ 570 w 1640"/>
              <a:gd name="T15" fmla="*/ 806 h 1361"/>
              <a:gd name="T16" fmla="*/ 909 w 1640"/>
              <a:gd name="T17" fmla="*/ 468 h 1361"/>
              <a:gd name="T18" fmla="*/ 1360 w 1640"/>
              <a:gd name="T19" fmla="*/ 17 h 1361"/>
              <a:gd name="T20" fmla="*/ 1360 w 1640"/>
              <a:gd name="T21" fmla="*/ 17 h 1361"/>
              <a:gd name="T22" fmla="*/ 1422 w 1640"/>
              <a:gd name="T23" fmla="*/ 18 h 1361"/>
              <a:gd name="T24" fmla="*/ 1624 w 1640"/>
              <a:gd name="T25" fmla="*/ 230 h 1361"/>
              <a:gd name="T26" fmla="*/ 1623 w 1640"/>
              <a:gd name="T27" fmla="*/ 291 h 1361"/>
              <a:gd name="T28" fmla="*/ 567 w 1640"/>
              <a:gd name="T29" fmla="*/ 1344 h 1361"/>
              <a:gd name="T30" fmla="*/ 505 w 1640"/>
              <a:gd name="T31" fmla="*/ 1343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40" h="1361">
                <a:moveTo>
                  <a:pt x="505" y="1343"/>
                </a:moveTo>
                <a:cubicBezTo>
                  <a:pt x="338" y="1173"/>
                  <a:pt x="175" y="1004"/>
                  <a:pt x="17" y="842"/>
                </a:cubicBezTo>
                <a:cubicBezTo>
                  <a:pt x="1" y="825"/>
                  <a:pt x="0" y="799"/>
                  <a:pt x="15" y="782"/>
                </a:cubicBezTo>
                <a:cubicBezTo>
                  <a:pt x="74" y="716"/>
                  <a:pt x="136" y="647"/>
                  <a:pt x="201" y="573"/>
                </a:cubicBezTo>
                <a:cubicBezTo>
                  <a:pt x="218" y="555"/>
                  <a:pt x="247" y="554"/>
                  <a:pt x="265" y="571"/>
                </a:cubicBezTo>
                <a:cubicBezTo>
                  <a:pt x="293" y="599"/>
                  <a:pt x="318" y="623"/>
                  <a:pt x="342" y="647"/>
                </a:cubicBezTo>
                <a:cubicBezTo>
                  <a:pt x="401" y="704"/>
                  <a:pt x="458" y="762"/>
                  <a:pt x="518" y="816"/>
                </a:cubicBezTo>
                <a:cubicBezTo>
                  <a:pt x="526" y="824"/>
                  <a:pt x="559" y="817"/>
                  <a:pt x="570" y="806"/>
                </a:cubicBezTo>
                <a:cubicBezTo>
                  <a:pt x="684" y="695"/>
                  <a:pt x="796" y="581"/>
                  <a:pt x="909" y="468"/>
                </a:cubicBezTo>
                <a:cubicBezTo>
                  <a:pt x="1059" y="318"/>
                  <a:pt x="1210" y="167"/>
                  <a:pt x="1360" y="17"/>
                </a:cubicBezTo>
                <a:cubicBezTo>
                  <a:pt x="1360" y="17"/>
                  <a:pt x="1360" y="17"/>
                  <a:pt x="1360" y="17"/>
                </a:cubicBezTo>
                <a:cubicBezTo>
                  <a:pt x="1378" y="0"/>
                  <a:pt x="1406" y="0"/>
                  <a:pt x="1422" y="18"/>
                </a:cubicBezTo>
                <a:cubicBezTo>
                  <a:pt x="1489" y="88"/>
                  <a:pt x="1555" y="158"/>
                  <a:pt x="1624" y="230"/>
                </a:cubicBezTo>
                <a:cubicBezTo>
                  <a:pt x="1640" y="247"/>
                  <a:pt x="1640" y="274"/>
                  <a:pt x="1623" y="291"/>
                </a:cubicBezTo>
                <a:cubicBezTo>
                  <a:pt x="1278" y="635"/>
                  <a:pt x="924" y="988"/>
                  <a:pt x="567" y="1344"/>
                </a:cubicBezTo>
                <a:cubicBezTo>
                  <a:pt x="550" y="1361"/>
                  <a:pt x="522" y="1361"/>
                  <a:pt x="505" y="1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717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A4F61D1-44D2-FBD0-0D26-40FFFF08A89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Conceitos Básicos </a:t>
            </a:r>
            <a:r>
              <a:rPr lang="pt-PT" sz="1800" b="1">
                <a:solidFill>
                  <a:srgbClr val="002060"/>
                </a:solidFill>
                <a:latin typeface="+mn-lt"/>
              </a:rPr>
              <a:t>- Malware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7E21DD67-2423-4A76-7429-4F7D7F283898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CED7281F-D6FE-8DC9-90E4-CADF05E1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A6C47AA-833E-CD18-E3A3-BC612665C2A5}"/>
              </a:ext>
            </a:extLst>
          </p:cNvPr>
          <p:cNvGrpSpPr/>
          <p:nvPr/>
        </p:nvGrpSpPr>
        <p:grpSpPr>
          <a:xfrm>
            <a:off x="168349" y="623841"/>
            <a:ext cx="7735117" cy="336283"/>
            <a:chOff x="1323095" y="2649123"/>
            <a:chExt cx="6293689" cy="441024"/>
          </a:xfrm>
        </p:grpSpPr>
        <p:sp>
          <p:nvSpPr>
            <p:cNvPr id="19" name="Round Same Side Corner Rectangle 23">
              <a:extLst>
                <a:ext uri="{FF2B5EF4-FFF2-40B4-BE49-F238E27FC236}">
                  <a16:creationId xmlns:a16="http://schemas.microsoft.com/office/drawing/2014/main" id="{3DFA2B58-8713-D512-613A-6D59CAB2D91A}"/>
                </a:ext>
              </a:extLst>
            </p:cNvPr>
            <p:cNvSpPr/>
            <p:nvPr/>
          </p:nvSpPr>
          <p:spPr>
            <a:xfrm rot="5400000">
              <a:off x="4279632" y="-247006"/>
              <a:ext cx="380616" cy="6293689"/>
            </a:xfrm>
            <a:prstGeom prst="round2SameRect">
              <a:avLst>
                <a:gd name="adj1" fmla="val 21654"/>
                <a:gd name="adj2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06BD69-9A68-E251-DDC8-A131AA7FF54D}"/>
                </a:ext>
              </a:extLst>
            </p:cNvPr>
            <p:cNvSpPr/>
            <p:nvPr/>
          </p:nvSpPr>
          <p:spPr>
            <a:xfrm>
              <a:off x="1350306" y="2649123"/>
              <a:ext cx="5899434" cy="3229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Malware </a:t>
              </a:r>
              <a:r>
                <a:rPr lang="en-US" altLang="x-non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pt-PT" altLang="x-non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Software projetado para danificar ou obter acesso.</a:t>
              </a:r>
              <a:endParaRPr lang="en-US" altLang="x-non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09CAAA0-24E1-3496-6B5A-62911FFA755F}"/>
              </a:ext>
            </a:extLst>
          </p:cNvPr>
          <p:cNvGrpSpPr/>
          <p:nvPr/>
        </p:nvGrpSpPr>
        <p:grpSpPr>
          <a:xfrm>
            <a:off x="1675846" y="887196"/>
            <a:ext cx="5911580" cy="4248241"/>
            <a:chOff x="1867592" y="1178079"/>
            <a:chExt cx="5411585" cy="3856053"/>
          </a:xfrm>
        </p:grpSpPr>
        <p:pic>
          <p:nvPicPr>
            <p:cNvPr id="53" name="Picture 52" descr="A group of icons with text&#10;&#10;Description automatically generated">
              <a:extLst>
                <a:ext uri="{FF2B5EF4-FFF2-40B4-BE49-F238E27FC236}">
                  <a16:creationId xmlns:a16="http://schemas.microsoft.com/office/drawing/2014/main" id="{BB13BB11-DC6D-5C6C-D10E-B6ADE48DB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7592" y="1178079"/>
              <a:ext cx="5411585" cy="3856053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60D009-8FFD-F30C-1136-3F50AE89ECCE}"/>
                </a:ext>
              </a:extLst>
            </p:cNvPr>
            <p:cNvSpPr txBox="1"/>
            <p:nvPr/>
          </p:nvSpPr>
          <p:spPr>
            <a:xfrm>
              <a:off x="3728142" y="2417861"/>
              <a:ext cx="1686292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/>
                <a:t>Rouba os seus dados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5AB9018-AB7A-BD2B-D259-37C0B4A46781}"/>
                </a:ext>
              </a:extLst>
            </p:cNvPr>
            <p:cNvSpPr txBox="1"/>
            <p:nvPr/>
          </p:nvSpPr>
          <p:spPr>
            <a:xfrm>
              <a:off x="1928975" y="2421466"/>
              <a:ext cx="1686292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/>
                <a:t>Chantageia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A20BA68-5ACF-701B-042E-DE24BAC26565}"/>
                </a:ext>
              </a:extLst>
            </p:cNvPr>
            <p:cNvSpPr txBox="1"/>
            <p:nvPr/>
          </p:nvSpPr>
          <p:spPr>
            <a:xfrm>
              <a:off x="5528733" y="2276129"/>
              <a:ext cx="1686292" cy="4721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300"/>
                <a:t>Envio de anúncios (spam)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14EC9E5-5317-AA5F-2BB6-08BBFB7CA011}"/>
                </a:ext>
              </a:extLst>
            </p:cNvPr>
            <p:cNvSpPr txBox="1"/>
            <p:nvPr/>
          </p:nvSpPr>
          <p:spPr>
            <a:xfrm>
              <a:off x="1928975" y="4503122"/>
              <a:ext cx="168629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/>
                <a:t>Vírus disseminados por computador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95FB2AD-6520-1B27-02B2-250C1F4CECC8}"/>
                </a:ext>
              </a:extLst>
            </p:cNvPr>
            <p:cNvSpPr txBox="1"/>
            <p:nvPr/>
          </p:nvSpPr>
          <p:spPr>
            <a:xfrm>
              <a:off x="3728142" y="4500275"/>
              <a:ext cx="168629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/>
                <a:t>Introduzem malware no seu computador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71A1BE-EC90-EDB9-5114-E87796A60CBD}"/>
                </a:ext>
              </a:extLst>
            </p:cNvPr>
            <p:cNvSpPr txBox="1"/>
            <p:nvPr/>
          </p:nvSpPr>
          <p:spPr>
            <a:xfrm>
              <a:off x="5528733" y="4500275"/>
              <a:ext cx="1686292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/>
                <a:t>Tomam controlo do seu computador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42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A4F61D1-44D2-FBD0-0D26-40FFFF08A896}"/>
              </a:ext>
            </a:extLst>
          </p:cNvPr>
          <p:cNvSpPr txBox="1">
            <a:spLocks/>
          </p:cNvSpPr>
          <p:nvPr/>
        </p:nvSpPr>
        <p:spPr>
          <a:xfrm>
            <a:off x="89617" y="73743"/>
            <a:ext cx="6840000" cy="44726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 cap="none" baseline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pt-PT" sz="1800" b="1" dirty="0">
                <a:solidFill>
                  <a:srgbClr val="002060"/>
                </a:solidFill>
                <a:latin typeface="+mn-lt"/>
              </a:rPr>
              <a:t>Conceitos </a:t>
            </a:r>
            <a:r>
              <a:rPr lang="pt-PT" sz="1800" b="1">
                <a:solidFill>
                  <a:srgbClr val="002060"/>
                </a:solidFill>
                <a:latin typeface="+mn-lt"/>
              </a:rPr>
              <a:t>Básicos – Ciberataques</a:t>
            </a:r>
            <a:endParaRPr lang="pt-PT" sz="18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7E21DD67-2423-4A76-7429-4F7D7F283898}"/>
              </a:ext>
            </a:extLst>
          </p:cNvPr>
          <p:cNvCxnSpPr>
            <a:cxnSpLocks/>
          </p:cNvCxnSpPr>
          <p:nvPr/>
        </p:nvCxnSpPr>
        <p:spPr>
          <a:xfrm flipV="1">
            <a:off x="168350" y="521011"/>
            <a:ext cx="3969541" cy="10682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CED7281F-D6FE-8DC9-90E4-CADF05E1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52" y="49944"/>
            <a:ext cx="1456724" cy="78593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7EBB79D-6B21-5551-0EB1-490981306F37}"/>
              </a:ext>
            </a:extLst>
          </p:cNvPr>
          <p:cNvGrpSpPr/>
          <p:nvPr/>
        </p:nvGrpSpPr>
        <p:grpSpPr>
          <a:xfrm>
            <a:off x="89617" y="663124"/>
            <a:ext cx="7920527" cy="285575"/>
            <a:chOff x="789064" y="2661989"/>
            <a:chExt cx="2954182" cy="454551"/>
          </a:xfrm>
        </p:grpSpPr>
        <p:sp>
          <p:nvSpPr>
            <p:cNvPr id="57" name="Round Same Side Corner Rectangle 23">
              <a:extLst>
                <a:ext uri="{FF2B5EF4-FFF2-40B4-BE49-F238E27FC236}">
                  <a16:creationId xmlns:a16="http://schemas.microsoft.com/office/drawing/2014/main" id="{523523A1-D967-51A0-ED89-C265163E2697}"/>
                </a:ext>
              </a:extLst>
            </p:cNvPr>
            <p:cNvSpPr/>
            <p:nvPr/>
          </p:nvSpPr>
          <p:spPr>
            <a:xfrm rot="5400000">
              <a:off x="2062646" y="1435940"/>
              <a:ext cx="407018" cy="2954182"/>
            </a:xfrm>
            <a:prstGeom prst="round2SameRect">
              <a:avLst>
                <a:gd name="adj1" fmla="val 21654"/>
                <a:gd name="adj2" fmla="val 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7AB67E-8618-0A26-5852-62E5A626C6D9}"/>
                </a:ext>
              </a:extLst>
            </p:cNvPr>
            <p:cNvSpPr/>
            <p:nvPr/>
          </p:nvSpPr>
          <p:spPr>
            <a:xfrm>
              <a:off x="837082" y="2661989"/>
              <a:ext cx="2886838" cy="40702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en-US" altLang="x-none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Ciberataques </a:t>
              </a:r>
              <a:r>
                <a:rPr lang="en-US" altLang="x-none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pt-PT" altLang="x-none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Desenhados para explorar vulnerabilidades em sistemas, redes ou de utilizadores.</a:t>
              </a:r>
              <a:endParaRPr lang="en-US" altLang="x-none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34E7D49-2CC0-9026-1EC9-ECEE2398F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" t="1417" r="738" b="1792"/>
          <a:stretch/>
        </p:blipFill>
        <p:spPr>
          <a:xfrm>
            <a:off x="848927" y="967311"/>
            <a:ext cx="7446146" cy="41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3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TM03457503[[fn=Citação]]</Template>
  <TotalTime>37441</TotalTime>
  <Words>1197</Words>
  <Application>Microsoft Office PowerPoint</Application>
  <PresentationFormat>Apresentação no Ecrã (16:9)</PresentationFormat>
  <Paragraphs>216</Paragraphs>
  <Slides>22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Mybrand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DAF</dc:creator>
  <cp:lastModifiedBy>Paulo Jara</cp:lastModifiedBy>
  <cp:revision>1353</cp:revision>
  <cp:lastPrinted>2023-05-04T10:15:40Z</cp:lastPrinted>
  <dcterms:created xsi:type="dcterms:W3CDTF">2012-06-29T09:27:57Z</dcterms:created>
  <dcterms:modified xsi:type="dcterms:W3CDTF">2023-12-11T17:08:16Z</dcterms:modified>
</cp:coreProperties>
</file>